
<file path=[Content_Types].xml><?xml version="1.0" encoding="utf-8"?>
<Types xmlns="http://schemas.openxmlformats.org/package/2006/content-types">
  <Default Extension="fntdata" ContentType="application/x-fontdata"/>
  <Default Extension="jfif"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16"/>
  </p:notesMasterIdLst>
  <p:sldIdLst>
    <p:sldId id="256" r:id="rId2"/>
    <p:sldId id="263" r:id="rId3"/>
    <p:sldId id="262" r:id="rId4"/>
    <p:sldId id="260" r:id="rId5"/>
    <p:sldId id="257" r:id="rId6"/>
    <p:sldId id="261" r:id="rId7"/>
    <p:sldId id="264" r:id="rId8"/>
    <p:sldId id="296" r:id="rId9"/>
    <p:sldId id="297" r:id="rId10"/>
    <p:sldId id="275" r:id="rId11"/>
    <p:sldId id="277" r:id="rId12"/>
    <p:sldId id="266" r:id="rId13"/>
    <p:sldId id="281" r:id="rId14"/>
    <p:sldId id="279" r:id="rId15"/>
  </p:sldIdLst>
  <p:sldSz cx="9144000" cy="5143500" type="screen16x9"/>
  <p:notesSz cx="6858000" cy="9144000"/>
  <p:embeddedFontLst>
    <p:embeddedFont>
      <p:font typeface="Barlow" panose="00000500000000000000" pitchFamily="2" charset="0"/>
      <p:regular r:id="rId17"/>
      <p:bold r:id="rId18"/>
      <p:italic r:id="rId19"/>
      <p:boldItalic r:id="rId20"/>
    </p:embeddedFont>
    <p:embeddedFont>
      <p:font typeface="Barlow Light" panose="00000400000000000000" pitchFamily="2" charset="0"/>
      <p:regular r:id="rId21"/>
      <p:bold r:id="rId22"/>
      <p:italic r:id="rId23"/>
      <p:boldItalic r:id="rId24"/>
    </p:embeddedFont>
    <p:embeddedFont>
      <p:font typeface="Calibri" panose="020F0502020204030204" pitchFamily="3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11C7EFF-B079-44CD-85B6-E6D3598932AC}">
  <a:tblStyle styleId="{511C7EFF-B079-44CD-85B6-E6D3598932A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1CDC246-CD5F-43C5-B557-0B5EE2D3867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94"/>
  </p:normalViewPr>
  <p:slideViewPr>
    <p:cSldViewPr snapToGrid="0" snapToObjects="1">
      <p:cViewPr varScale="1">
        <p:scale>
          <a:sx n="114" d="100"/>
          <a:sy n="114" d="100"/>
        </p:scale>
        <p:origin x="590"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b2f7c811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b2f7c811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341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7975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855300" y="1363125"/>
            <a:ext cx="5110800" cy="2417100"/>
          </a:xfrm>
          <a:prstGeom prst="rect">
            <a:avLst/>
          </a:prstGeom>
        </p:spPr>
        <p:txBody>
          <a:bodyPr spcFirstLastPara="1" wrap="square" lIns="0" tIns="0" rIns="0" bIns="0" anchor="ctr" anchorCtr="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a:endParaRPr/>
          </a:p>
        </p:txBody>
      </p:sp>
      <p:grpSp>
        <p:nvGrpSpPr>
          <p:cNvPr id="13" name="Google Shape;13;p2"/>
          <p:cNvGrpSpPr/>
          <p:nvPr/>
        </p:nvGrpSpPr>
        <p:grpSpPr>
          <a:xfrm>
            <a:off x="0" y="2550906"/>
            <a:ext cx="719125" cy="41700"/>
            <a:chOff x="0" y="2550906"/>
            <a:chExt cx="719125" cy="41700"/>
          </a:xfrm>
        </p:grpSpPr>
        <p:sp>
          <p:nvSpPr>
            <p:cNvPr id="14" name="Google Shape;14;p2"/>
            <p:cNvSpPr/>
            <p:nvPr/>
          </p:nvSpPr>
          <p:spPr>
            <a:xfrm>
              <a:off x="0" y="255090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06425" y="2550906"/>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6"/>
        <p:cNvGrpSpPr/>
        <p:nvPr/>
      </p:nvGrpSpPr>
      <p:grpSpPr>
        <a:xfrm>
          <a:off x="0" y="0"/>
          <a:ext cx="0" cy="0"/>
          <a:chOff x="0" y="0"/>
          <a:chExt cx="0" cy="0"/>
        </a:xfrm>
      </p:grpSpPr>
      <p:sp>
        <p:nvSpPr>
          <p:cNvPr id="17" name="Google Shape;17;p3"/>
          <p:cNvSpPr txBox="1">
            <a:spLocks noGrp="1"/>
          </p:cNvSpPr>
          <p:nvPr>
            <p:ph type="ctrTitle"/>
          </p:nvPr>
        </p:nvSpPr>
        <p:spPr>
          <a:xfrm>
            <a:off x="855300" y="1534047"/>
            <a:ext cx="5110800" cy="11598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8" name="Google Shape;18;p3"/>
          <p:cNvSpPr txBox="1">
            <a:spLocks noGrp="1"/>
          </p:cNvSpPr>
          <p:nvPr>
            <p:ph type="subTitle" idx="1"/>
          </p:nvPr>
        </p:nvSpPr>
        <p:spPr>
          <a:xfrm>
            <a:off x="855300" y="2714552"/>
            <a:ext cx="5110800" cy="4281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2400"/>
              <a:buNone/>
              <a:defRPr>
                <a:solidFill>
                  <a:schemeClr val="lt2"/>
                </a:solidFill>
              </a:defRPr>
            </a:lvl1pPr>
            <a:lvl2pPr lvl="1" rtl="0">
              <a:spcBef>
                <a:spcPts val="800"/>
              </a:spcBef>
              <a:spcAft>
                <a:spcPts val="0"/>
              </a:spcAft>
              <a:buClr>
                <a:schemeClr val="lt2"/>
              </a:buClr>
              <a:buSzPts val="3000"/>
              <a:buNone/>
              <a:defRPr sz="3000">
                <a:solidFill>
                  <a:schemeClr val="lt2"/>
                </a:solidFill>
              </a:defRPr>
            </a:lvl2pPr>
            <a:lvl3pPr lvl="2" rtl="0">
              <a:spcBef>
                <a:spcPts val="800"/>
              </a:spcBef>
              <a:spcAft>
                <a:spcPts val="0"/>
              </a:spcAft>
              <a:buClr>
                <a:schemeClr val="lt2"/>
              </a:buClr>
              <a:buSzPts val="3000"/>
              <a:buNone/>
              <a:defRPr sz="3000">
                <a:solidFill>
                  <a:schemeClr val="lt2"/>
                </a:solidFill>
              </a:defRPr>
            </a:lvl3pPr>
            <a:lvl4pPr lvl="3" rtl="0">
              <a:spcBef>
                <a:spcPts val="800"/>
              </a:spcBef>
              <a:spcAft>
                <a:spcPts val="0"/>
              </a:spcAft>
              <a:buClr>
                <a:schemeClr val="lt2"/>
              </a:buClr>
              <a:buSzPts val="3000"/>
              <a:buNone/>
              <a:defRPr sz="3000">
                <a:solidFill>
                  <a:schemeClr val="lt2"/>
                </a:solidFill>
              </a:defRPr>
            </a:lvl4pPr>
            <a:lvl5pPr lvl="4" rtl="0">
              <a:spcBef>
                <a:spcPts val="800"/>
              </a:spcBef>
              <a:spcAft>
                <a:spcPts val="0"/>
              </a:spcAft>
              <a:buClr>
                <a:schemeClr val="lt2"/>
              </a:buClr>
              <a:buSzPts val="3000"/>
              <a:buNone/>
              <a:defRPr sz="3000">
                <a:solidFill>
                  <a:schemeClr val="lt2"/>
                </a:solidFill>
              </a:defRPr>
            </a:lvl5pPr>
            <a:lvl6pPr lvl="5" rtl="0">
              <a:spcBef>
                <a:spcPts val="800"/>
              </a:spcBef>
              <a:spcAft>
                <a:spcPts val="0"/>
              </a:spcAft>
              <a:buClr>
                <a:schemeClr val="lt2"/>
              </a:buClr>
              <a:buSzPts val="3000"/>
              <a:buNone/>
              <a:defRPr sz="3000">
                <a:solidFill>
                  <a:schemeClr val="lt2"/>
                </a:solidFill>
              </a:defRPr>
            </a:lvl6pPr>
            <a:lvl7pPr lvl="6" rtl="0">
              <a:spcBef>
                <a:spcPts val="800"/>
              </a:spcBef>
              <a:spcAft>
                <a:spcPts val="0"/>
              </a:spcAft>
              <a:buClr>
                <a:schemeClr val="lt2"/>
              </a:buClr>
              <a:buSzPts val="3000"/>
              <a:buNone/>
              <a:defRPr sz="3000">
                <a:solidFill>
                  <a:schemeClr val="lt2"/>
                </a:solidFill>
              </a:defRPr>
            </a:lvl7pPr>
            <a:lvl8pPr lvl="7" rtl="0">
              <a:spcBef>
                <a:spcPts val="800"/>
              </a:spcBef>
              <a:spcAft>
                <a:spcPts val="0"/>
              </a:spcAft>
              <a:buClr>
                <a:schemeClr val="lt2"/>
              </a:buClr>
              <a:buSzPts val="3000"/>
              <a:buNone/>
              <a:defRPr sz="3000">
                <a:solidFill>
                  <a:schemeClr val="lt2"/>
                </a:solidFill>
              </a:defRPr>
            </a:lvl8pPr>
            <a:lvl9pPr lvl="8" rtl="0">
              <a:spcBef>
                <a:spcPts val="800"/>
              </a:spcBef>
              <a:spcAft>
                <a:spcPts val="800"/>
              </a:spcAft>
              <a:buClr>
                <a:schemeClr val="lt2"/>
              </a:buClr>
              <a:buSzPts val="3000"/>
              <a:buNone/>
              <a:defRPr sz="3000">
                <a:solidFill>
                  <a:schemeClr val="lt2"/>
                </a:solidFill>
              </a:defRPr>
            </a:lvl9pPr>
          </a:lstStyle>
          <a:p>
            <a:endParaRPr/>
          </a:p>
        </p:txBody>
      </p:sp>
      <p:grpSp>
        <p:nvGrpSpPr>
          <p:cNvPr id="19" name="Google Shape;19;p3"/>
          <p:cNvGrpSpPr/>
          <p:nvPr/>
        </p:nvGrpSpPr>
        <p:grpSpPr>
          <a:xfrm>
            <a:off x="0" y="2550906"/>
            <a:ext cx="719125" cy="41700"/>
            <a:chOff x="0" y="2550906"/>
            <a:chExt cx="719125" cy="41700"/>
          </a:xfrm>
        </p:grpSpPr>
        <p:sp>
          <p:nvSpPr>
            <p:cNvPr id="20" name="Google Shape;20;p3"/>
            <p:cNvSpPr/>
            <p:nvPr/>
          </p:nvSpPr>
          <p:spPr>
            <a:xfrm>
              <a:off x="0" y="255090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506425" y="2550906"/>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1"/>
            </a:gs>
            <a:gs pos="100000">
              <a:schemeClr val="accent2"/>
            </a:gs>
          </a:gsLst>
          <a:path path="circle">
            <a:fillToRect l="100000" t="100000"/>
          </a:path>
          <a:tileRect r="-100000" b="-100000"/>
        </a:gradFill>
        <a:effectLst/>
      </p:bgPr>
    </p:bg>
    <p:spTree>
      <p:nvGrpSpPr>
        <p:cNvPr id="1" name="Shape 22"/>
        <p:cNvGrpSpPr/>
        <p:nvPr/>
      </p:nvGrpSpPr>
      <p:grpSpPr>
        <a:xfrm>
          <a:off x="0" y="0"/>
          <a:ext cx="0" cy="0"/>
          <a:chOff x="0" y="0"/>
          <a:chExt cx="0" cy="0"/>
        </a:xfrm>
      </p:grpSpPr>
      <p:sp>
        <p:nvSpPr>
          <p:cNvPr id="23" name="Google Shape;23;p4"/>
          <p:cNvSpPr txBox="1">
            <a:spLocks noGrp="1"/>
          </p:cNvSpPr>
          <p:nvPr>
            <p:ph type="body" idx="1"/>
          </p:nvPr>
        </p:nvSpPr>
        <p:spPr>
          <a:xfrm>
            <a:off x="855300" y="2161800"/>
            <a:ext cx="5307000" cy="819900"/>
          </a:xfrm>
          <a:prstGeom prst="rect">
            <a:avLst/>
          </a:prstGeom>
          <a:effectLst>
            <a:outerShdw blurRad="14288" dist="9525" dir="16560000" algn="bl" rotWithShape="0">
              <a:schemeClr val="accent1"/>
            </a:outerShdw>
          </a:effectLst>
        </p:spPr>
        <p:txBody>
          <a:bodyPr spcFirstLastPara="1" wrap="square" lIns="0" tIns="0" rIns="0" bIns="0" anchor="ctr" anchorCtr="0">
            <a:noAutofit/>
          </a:bodyPr>
          <a:lstStyle>
            <a:lvl1pPr marL="457200" lvl="0" indent="-419100" rtl="0">
              <a:spcBef>
                <a:spcPts val="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1pPr>
            <a:lvl2pPr marL="914400" lvl="1"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2pPr>
            <a:lvl3pPr marL="1371600" lvl="2"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3pPr>
            <a:lvl4pPr marL="1828800" lvl="3"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4pPr>
            <a:lvl5pPr marL="2286000" lvl="4"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5pPr>
            <a:lvl6pPr marL="2743200" lvl="5"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6pPr>
            <a:lvl7pPr marL="3200400" lvl="6"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7pPr>
            <a:lvl8pPr marL="3657600" lvl="7"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8pPr>
            <a:lvl9pPr marL="4114800" lvl="8" indent="-419100" rtl="0">
              <a:spcBef>
                <a:spcPts val="800"/>
              </a:spcBef>
              <a:spcAft>
                <a:spcPts val="800"/>
              </a:spcAft>
              <a:buClr>
                <a:schemeClr val="accent5"/>
              </a:buClr>
              <a:buSzPts val="3000"/>
              <a:buFont typeface="Barlow"/>
              <a:buChar char="■"/>
              <a:defRPr sz="3000" b="1" i="1">
                <a:solidFill>
                  <a:schemeClr val="accent5"/>
                </a:solidFill>
                <a:latin typeface="Barlow"/>
                <a:ea typeface="Barlow"/>
                <a:cs typeface="Barlow"/>
                <a:sym typeface="Barlow"/>
              </a:defRPr>
            </a:lvl9pPr>
          </a:lstStyle>
          <a:p>
            <a:endParaRPr/>
          </a:p>
        </p:txBody>
      </p:sp>
      <p:sp>
        <p:nvSpPr>
          <p:cNvPr id="24" name="Google Shape;24;p4"/>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25" name="Google Shape;25;p4"/>
          <p:cNvSpPr/>
          <p:nvPr/>
        </p:nvSpPr>
        <p:spPr>
          <a:xfrm>
            <a:off x="0" y="255090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6" name="Google Shape;26;p4"/>
          <p:cNvSpPr/>
          <p:nvPr/>
        </p:nvSpPr>
        <p:spPr>
          <a:xfrm>
            <a:off x="506425" y="2550906"/>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29" name="Google Shape;29;p5"/>
          <p:cNvSpPr txBox="1">
            <a:spLocks noGrp="1"/>
          </p:cNvSpPr>
          <p:nvPr>
            <p:ph type="body" idx="1"/>
          </p:nvPr>
        </p:nvSpPr>
        <p:spPr>
          <a:xfrm>
            <a:off x="855300" y="1353948"/>
            <a:ext cx="5307000" cy="30339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30" name="Google Shape;30;p5"/>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31" name="Google Shape;31;p5"/>
          <p:cNvGrpSpPr/>
          <p:nvPr/>
        </p:nvGrpSpPr>
        <p:grpSpPr>
          <a:xfrm>
            <a:off x="0" y="1120426"/>
            <a:ext cx="719125" cy="41709"/>
            <a:chOff x="0" y="1120426"/>
            <a:chExt cx="719125" cy="41709"/>
          </a:xfrm>
        </p:grpSpPr>
        <p:sp>
          <p:nvSpPr>
            <p:cNvPr id="32" name="Google Shape;32;p5"/>
            <p:cNvSpPr/>
            <p:nvPr/>
          </p:nvSpPr>
          <p:spPr>
            <a:xfrm>
              <a:off x="0" y="112042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a:off x="506425" y="1120435"/>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36" name="Google Shape;36;p6"/>
          <p:cNvSpPr txBox="1">
            <a:spLocks noGrp="1"/>
          </p:cNvSpPr>
          <p:nvPr>
            <p:ph type="body" idx="1"/>
          </p:nvPr>
        </p:nvSpPr>
        <p:spPr>
          <a:xfrm>
            <a:off x="855275" y="1353950"/>
            <a:ext cx="24795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7" name="Google Shape;37;p6"/>
          <p:cNvSpPr txBox="1">
            <a:spLocks noGrp="1"/>
          </p:cNvSpPr>
          <p:nvPr>
            <p:ph type="body" idx="2"/>
          </p:nvPr>
        </p:nvSpPr>
        <p:spPr>
          <a:xfrm>
            <a:off x="3682698" y="1353950"/>
            <a:ext cx="24795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8" name="Google Shape;38;p6"/>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39" name="Google Shape;39;p6"/>
          <p:cNvGrpSpPr/>
          <p:nvPr/>
        </p:nvGrpSpPr>
        <p:grpSpPr>
          <a:xfrm>
            <a:off x="0" y="1120426"/>
            <a:ext cx="719125" cy="41709"/>
            <a:chOff x="0" y="1120426"/>
            <a:chExt cx="719125" cy="41709"/>
          </a:xfrm>
        </p:grpSpPr>
        <p:sp>
          <p:nvSpPr>
            <p:cNvPr id="40" name="Google Shape;40;p6"/>
            <p:cNvSpPr/>
            <p:nvPr/>
          </p:nvSpPr>
          <p:spPr>
            <a:xfrm>
              <a:off x="0" y="112042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6"/>
            <p:cNvSpPr/>
            <p:nvPr/>
          </p:nvSpPr>
          <p:spPr>
            <a:xfrm>
              <a:off x="506425" y="1120435"/>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44" name="Google Shape;44;p7"/>
          <p:cNvSpPr txBox="1">
            <a:spLocks noGrp="1"/>
          </p:cNvSpPr>
          <p:nvPr>
            <p:ph type="body" idx="1"/>
          </p:nvPr>
        </p:nvSpPr>
        <p:spPr>
          <a:xfrm>
            <a:off x="855300" y="1353950"/>
            <a:ext cx="2315700" cy="3418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45" name="Google Shape;45;p7"/>
          <p:cNvSpPr txBox="1">
            <a:spLocks noGrp="1"/>
          </p:cNvSpPr>
          <p:nvPr>
            <p:ph type="body" idx="2"/>
          </p:nvPr>
        </p:nvSpPr>
        <p:spPr>
          <a:xfrm>
            <a:off x="3414196" y="1353950"/>
            <a:ext cx="2315700" cy="3418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46" name="Google Shape;46;p7"/>
          <p:cNvSpPr txBox="1">
            <a:spLocks noGrp="1"/>
          </p:cNvSpPr>
          <p:nvPr>
            <p:ph type="body" idx="3"/>
          </p:nvPr>
        </p:nvSpPr>
        <p:spPr>
          <a:xfrm>
            <a:off x="5973091" y="1353950"/>
            <a:ext cx="2315700" cy="3418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47" name="Google Shape;47;p7"/>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48" name="Google Shape;48;p7"/>
          <p:cNvGrpSpPr/>
          <p:nvPr/>
        </p:nvGrpSpPr>
        <p:grpSpPr>
          <a:xfrm>
            <a:off x="0" y="1120426"/>
            <a:ext cx="719125" cy="41709"/>
            <a:chOff x="0" y="1120426"/>
            <a:chExt cx="719125" cy="41709"/>
          </a:xfrm>
        </p:grpSpPr>
        <p:sp>
          <p:nvSpPr>
            <p:cNvPr id="49" name="Google Shape;49;p7"/>
            <p:cNvSpPr/>
            <p:nvPr/>
          </p:nvSpPr>
          <p:spPr>
            <a:xfrm>
              <a:off x="0" y="112042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7"/>
            <p:cNvSpPr/>
            <p:nvPr/>
          </p:nvSpPr>
          <p:spPr>
            <a:xfrm>
              <a:off x="506425" y="1120435"/>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sp>
        <p:nvSpPr>
          <p:cNvPr id="64" name="Google Shape;64;p1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65" name="Google Shape;65;p10"/>
          <p:cNvGrpSpPr/>
          <p:nvPr/>
        </p:nvGrpSpPr>
        <p:grpSpPr>
          <a:xfrm>
            <a:off x="0" y="2550906"/>
            <a:ext cx="719125" cy="41700"/>
            <a:chOff x="0" y="2550906"/>
            <a:chExt cx="719125" cy="41700"/>
          </a:xfrm>
        </p:grpSpPr>
        <p:sp>
          <p:nvSpPr>
            <p:cNvPr id="66" name="Google Shape;66;p10"/>
            <p:cNvSpPr/>
            <p:nvPr/>
          </p:nvSpPr>
          <p:spPr>
            <a:xfrm>
              <a:off x="0" y="255090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0"/>
            <p:cNvSpPr/>
            <p:nvPr/>
          </p:nvSpPr>
          <p:spPr>
            <a:xfrm>
              <a:off x="506425" y="2550906"/>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5"/>
            </a:gs>
            <a:gs pos="100000">
              <a:schemeClr val="accent6"/>
            </a:gs>
          </a:gsLst>
          <a:path path="circle">
            <a:fillToRect l="100000" t="100000"/>
          </a:path>
          <a:tileRect r="-100000" b="-10000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55300" y="836000"/>
            <a:ext cx="53070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1pPr>
            <a:lvl2pPr lvl="1"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2pPr>
            <a:lvl3pPr lvl="2"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3pPr>
            <a:lvl4pPr lvl="3"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4pPr>
            <a:lvl5pPr lvl="4"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5pPr>
            <a:lvl6pPr lvl="5"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6pPr>
            <a:lvl7pPr lvl="6"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7pPr>
            <a:lvl8pPr lvl="7"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8pPr>
            <a:lvl9pPr lvl="8"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9pPr>
          </a:lstStyle>
          <a:p>
            <a:endParaRPr/>
          </a:p>
        </p:txBody>
      </p:sp>
      <p:sp>
        <p:nvSpPr>
          <p:cNvPr id="7" name="Google Shape;7;p1"/>
          <p:cNvSpPr txBox="1">
            <a:spLocks noGrp="1"/>
          </p:cNvSpPr>
          <p:nvPr>
            <p:ph type="body" idx="1"/>
          </p:nvPr>
        </p:nvSpPr>
        <p:spPr>
          <a:xfrm>
            <a:off x="855300" y="1353948"/>
            <a:ext cx="53070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lt2"/>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rtl="0">
              <a:lnSpc>
                <a:spcPct val="115000"/>
              </a:lnSpc>
              <a:spcBef>
                <a:spcPts val="800"/>
              </a:spcBef>
              <a:spcAft>
                <a:spcPts val="0"/>
              </a:spcAft>
              <a:buClr>
                <a:schemeClr val="lt2"/>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rtl="0">
              <a:lnSpc>
                <a:spcPct val="115000"/>
              </a:lnSpc>
              <a:spcBef>
                <a:spcPts val="800"/>
              </a:spcBef>
              <a:spcAft>
                <a:spcPts val="0"/>
              </a:spcAft>
              <a:buClr>
                <a:schemeClr val="lt2"/>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rtl="0">
              <a:lnSpc>
                <a:spcPct val="115000"/>
              </a:lnSpc>
              <a:spcBef>
                <a:spcPts val="800"/>
              </a:spcBef>
              <a:spcAft>
                <a:spcPts val="800"/>
              </a:spcAft>
              <a:buClr>
                <a:schemeClr val="dk1"/>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93400" y="4749850"/>
            <a:ext cx="450600" cy="347100"/>
          </a:xfrm>
          <a:prstGeom prst="rect">
            <a:avLst/>
          </a:prstGeom>
          <a:noFill/>
          <a:ln>
            <a:noFill/>
          </a:ln>
        </p:spPr>
        <p:txBody>
          <a:bodyPr spcFirstLastPara="1" wrap="square" lIns="0" tIns="0" rIns="0" bIns="0" anchor="ctr" anchorCtr="0">
            <a:noAutofit/>
          </a:bodyPr>
          <a:lstStyle>
            <a:lvl1pPr lvl="0" algn="ctr" rtl="0">
              <a:buNone/>
              <a:defRPr sz="1300">
                <a:solidFill>
                  <a:schemeClr val="accent2"/>
                </a:solidFill>
                <a:latin typeface="Barlow Light"/>
                <a:ea typeface="Barlow Light"/>
                <a:cs typeface="Barlow Light"/>
                <a:sym typeface="Barlow Light"/>
              </a:defRPr>
            </a:lvl1pPr>
            <a:lvl2pPr lvl="1" algn="ctr" rtl="0">
              <a:buNone/>
              <a:defRPr sz="1300">
                <a:solidFill>
                  <a:schemeClr val="accent2"/>
                </a:solidFill>
                <a:latin typeface="Barlow Light"/>
                <a:ea typeface="Barlow Light"/>
                <a:cs typeface="Barlow Light"/>
                <a:sym typeface="Barlow Light"/>
              </a:defRPr>
            </a:lvl2pPr>
            <a:lvl3pPr lvl="2" algn="ctr" rtl="0">
              <a:buNone/>
              <a:defRPr sz="1300">
                <a:solidFill>
                  <a:schemeClr val="accent2"/>
                </a:solidFill>
                <a:latin typeface="Barlow Light"/>
                <a:ea typeface="Barlow Light"/>
                <a:cs typeface="Barlow Light"/>
                <a:sym typeface="Barlow Light"/>
              </a:defRPr>
            </a:lvl3pPr>
            <a:lvl4pPr lvl="3" algn="ctr" rtl="0">
              <a:buNone/>
              <a:defRPr sz="1300">
                <a:solidFill>
                  <a:schemeClr val="accent2"/>
                </a:solidFill>
                <a:latin typeface="Barlow Light"/>
                <a:ea typeface="Barlow Light"/>
                <a:cs typeface="Barlow Light"/>
                <a:sym typeface="Barlow Light"/>
              </a:defRPr>
            </a:lvl4pPr>
            <a:lvl5pPr lvl="4" algn="ctr" rtl="0">
              <a:buNone/>
              <a:defRPr sz="1300">
                <a:solidFill>
                  <a:schemeClr val="accent2"/>
                </a:solidFill>
                <a:latin typeface="Barlow Light"/>
                <a:ea typeface="Barlow Light"/>
                <a:cs typeface="Barlow Light"/>
                <a:sym typeface="Barlow Light"/>
              </a:defRPr>
            </a:lvl5pPr>
            <a:lvl6pPr lvl="5" algn="ctr" rtl="0">
              <a:buNone/>
              <a:defRPr sz="1300">
                <a:solidFill>
                  <a:schemeClr val="accent2"/>
                </a:solidFill>
                <a:latin typeface="Barlow Light"/>
                <a:ea typeface="Barlow Light"/>
                <a:cs typeface="Barlow Light"/>
                <a:sym typeface="Barlow Light"/>
              </a:defRPr>
            </a:lvl6pPr>
            <a:lvl7pPr lvl="6" algn="ctr" rtl="0">
              <a:buNone/>
              <a:defRPr sz="1300">
                <a:solidFill>
                  <a:schemeClr val="accent2"/>
                </a:solidFill>
                <a:latin typeface="Barlow Light"/>
                <a:ea typeface="Barlow Light"/>
                <a:cs typeface="Barlow Light"/>
                <a:sym typeface="Barlow Light"/>
              </a:defRPr>
            </a:lvl7pPr>
            <a:lvl8pPr lvl="7" algn="ctr" rtl="0">
              <a:buNone/>
              <a:defRPr sz="1300">
                <a:solidFill>
                  <a:schemeClr val="accent2"/>
                </a:solidFill>
                <a:latin typeface="Barlow Light"/>
                <a:ea typeface="Barlow Light"/>
                <a:cs typeface="Barlow Light"/>
                <a:sym typeface="Barlow Light"/>
              </a:defRPr>
            </a:lvl8pPr>
            <a:lvl9pPr lvl="8" algn="ctr" rtl="0">
              <a:buNone/>
              <a:defRPr sz="1300">
                <a:solidFill>
                  <a:schemeClr val="accent2"/>
                </a:solidFill>
                <a:latin typeface="Barlow Light"/>
                <a:ea typeface="Barlow Light"/>
                <a:cs typeface="Barlow Light"/>
                <a:sym typeface="Barlow Light"/>
              </a:defRPr>
            </a:lvl9pPr>
          </a:lstStyle>
          <a:p>
            <a:pPr marL="0" lvl="0" indent="0" algn="ctr" rtl="0">
              <a:spcBef>
                <a:spcPts val="0"/>
              </a:spcBef>
              <a:spcAft>
                <a:spcPts val="0"/>
              </a:spcAft>
              <a:buNone/>
            </a:pPr>
            <a:fld id="{00000000-1234-1234-1234-123412341234}" type="slidenum">
              <a:rPr lang="en"/>
              <a:t>‹#›</a:t>
            </a:fld>
            <a:endParaRPr/>
          </a:p>
        </p:txBody>
      </p:sp>
      <p:sp>
        <p:nvSpPr>
          <p:cNvPr id="9" name="Google Shape;9;p1"/>
          <p:cNvSpPr/>
          <p:nvPr/>
        </p:nvSpPr>
        <p:spPr>
          <a:xfrm>
            <a:off x="0" y="5096950"/>
            <a:ext cx="8719800" cy="46500"/>
          </a:xfrm>
          <a:prstGeom prst="rect">
            <a:avLst/>
          </a:prstGeom>
          <a:gradFill>
            <a:gsLst>
              <a:gs pos="0">
                <a:srgbClr val="FFFFFF">
                  <a:alpha val="29803"/>
                </a:srgbClr>
              </a:gs>
              <a:gs pos="100000">
                <a:srgbClr val="FFFFFF">
                  <a:alpha val="0"/>
                </a:srgbClr>
              </a:gs>
            </a:gsLst>
            <a:lin ang="10800000" scaled="0"/>
          </a:gradFill>
          <a:ln>
            <a:noFill/>
          </a:ln>
        </p:spPr>
        <p:txBody>
          <a:bodyPr spcFirstLastPara="1" wrap="square" lIns="91425" tIns="91425" rIns="91425" bIns="91425" anchor="ctr" anchorCtr="0">
            <a:noAutofit/>
          </a:bodyPr>
          <a:lstStyle/>
          <a:p>
            <a:pPr marL="0" lvl="0" indent="0">
              <a:buNone/>
            </a:pPr>
            <a:endParaRPr/>
          </a:p>
        </p:txBody>
      </p:sp>
      <p:sp>
        <p:nvSpPr>
          <p:cNvPr id="10" name="Google Shape;10;p1"/>
          <p:cNvSpPr/>
          <p:nvPr/>
        </p:nvSpPr>
        <p:spPr>
          <a:xfrm>
            <a:off x="8693400" y="5096950"/>
            <a:ext cx="450600" cy="46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6"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g"/><Relationship Id="rId7" Type="http://schemas.openxmlformats.org/officeDocument/2006/relationships/image" Target="../media/image10.jfif"/><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jpg"/><Relationship Id="rId4" Type="http://schemas.openxmlformats.org/officeDocument/2006/relationships/image" Target="../media/image7.jpg"/><Relationship Id="rId9" Type="http://schemas.openxmlformats.org/officeDocument/2006/relationships/image" Target="../media/image12.jfi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mailto:udaysandeep.v9@gmail.com"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1"/>
          <p:cNvSpPr txBox="1">
            <a:spLocks noGrp="1"/>
          </p:cNvSpPr>
          <p:nvPr>
            <p:ph type="ctrTitle"/>
          </p:nvPr>
        </p:nvSpPr>
        <p:spPr>
          <a:xfrm>
            <a:off x="742876" y="1365248"/>
            <a:ext cx="5110800" cy="241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OUR STARTUP</a:t>
            </a:r>
            <a:r>
              <a:rPr lang="en" dirty="0">
                <a:solidFill>
                  <a:schemeClr val="lt2"/>
                </a:solidFill>
              </a:rPr>
              <a:t> </a:t>
            </a:r>
            <a:r>
              <a:rPr lang="en" dirty="0">
                <a:solidFill>
                  <a:schemeClr val="accent1"/>
                </a:solidFill>
              </a:rPr>
              <a:t>ANALYTICS PRO</a:t>
            </a:r>
            <a:r>
              <a:rPr lang="en" dirty="0">
                <a:solidFill>
                  <a:schemeClr val="lt2"/>
                </a:solidFill>
              </a:rPr>
              <a:t> Insight as a capital</a:t>
            </a:r>
            <a:endParaRPr dirty="0">
              <a:solidFill>
                <a:schemeClr val="lt2"/>
              </a:solidFill>
            </a:endParaRPr>
          </a:p>
        </p:txBody>
      </p:sp>
      <p:grpSp>
        <p:nvGrpSpPr>
          <p:cNvPr id="61" name="Grupo 60">
            <a:extLst>
              <a:ext uri="{FF2B5EF4-FFF2-40B4-BE49-F238E27FC236}">
                <a16:creationId xmlns:a16="http://schemas.microsoft.com/office/drawing/2014/main" id="{7B26CBDF-DC18-0E4C-98B9-BDF97A5A70BC}"/>
              </a:ext>
            </a:extLst>
          </p:cNvPr>
          <p:cNvGrpSpPr/>
          <p:nvPr/>
        </p:nvGrpSpPr>
        <p:grpSpPr>
          <a:xfrm>
            <a:off x="5585959" y="-328704"/>
            <a:ext cx="3569633" cy="5559504"/>
            <a:chOff x="1019213" y="3964719"/>
            <a:chExt cx="438896" cy="683556"/>
          </a:xfrm>
        </p:grpSpPr>
        <p:sp>
          <p:nvSpPr>
            <p:cNvPr id="62" name="Google Shape;1271;p46">
              <a:extLst>
                <a:ext uri="{FF2B5EF4-FFF2-40B4-BE49-F238E27FC236}">
                  <a16:creationId xmlns:a16="http://schemas.microsoft.com/office/drawing/2014/main" id="{77F5EF97-915B-B742-98FE-5669BAF437C0}"/>
                </a:ext>
              </a:extLst>
            </p:cNvPr>
            <p:cNvSpPr/>
            <p:nvPr/>
          </p:nvSpPr>
          <p:spPr>
            <a:xfrm>
              <a:off x="1180677" y="3964719"/>
              <a:ext cx="57630" cy="327278"/>
            </a:xfrm>
            <a:custGeom>
              <a:avLst/>
              <a:gdLst/>
              <a:ahLst/>
              <a:cxnLst/>
              <a:rect l="l" t="t" r="r" b="b"/>
              <a:pathLst>
                <a:path w="576302" h="3272780" extrusionOk="0">
                  <a:moveTo>
                    <a:pt x="82123" y="11123"/>
                  </a:moveTo>
                  <a:cubicBezTo>
                    <a:pt x="127507" y="37030"/>
                    <a:pt x="163526" y="100357"/>
                    <a:pt x="163526" y="152169"/>
                  </a:cubicBezTo>
                  <a:lnTo>
                    <a:pt x="163526" y="1542480"/>
                  </a:lnTo>
                  <a:lnTo>
                    <a:pt x="576303" y="1780675"/>
                  </a:lnTo>
                  <a:lnTo>
                    <a:pt x="576303" y="3214882"/>
                  </a:lnTo>
                  <a:cubicBezTo>
                    <a:pt x="576303" y="3266695"/>
                    <a:pt x="539563" y="3287564"/>
                    <a:pt x="494900" y="3261657"/>
                  </a:cubicBezTo>
                  <a:cubicBezTo>
                    <a:pt x="449516" y="3235751"/>
                    <a:pt x="413497" y="3172424"/>
                    <a:pt x="413497" y="3120611"/>
                  </a:cubicBezTo>
                  <a:lnTo>
                    <a:pt x="413497" y="1874226"/>
                  </a:lnTo>
                  <a:lnTo>
                    <a:pt x="0" y="1636750"/>
                  </a:lnTo>
                  <a:lnTo>
                    <a:pt x="0" y="57899"/>
                  </a:lnTo>
                  <a:cubicBezTo>
                    <a:pt x="0" y="6086"/>
                    <a:pt x="36739" y="-14783"/>
                    <a:pt x="82123" y="11123"/>
                  </a:cubicBezTo>
                  <a:close/>
                </a:path>
              </a:pathLst>
            </a:custGeom>
            <a:gradFill>
              <a:gsLst>
                <a:gs pos="0">
                  <a:srgbClr val="FFFFFF">
                    <a:alpha val="29803"/>
                    <a:alpha val="29800"/>
                  </a:srgbClr>
                </a:gs>
                <a:gs pos="100000">
                  <a:srgbClr val="FFFFFF">
                    <a:alpha val="0"/>
                  </a:srgbClr>
                </a:gs>
              </a:gsLst>
              <a:lin ang="16200038"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 name="Google Shape;1272;p46">
              <a:extLst>
                <a:ext uri="{FF2B5EF4-FFF2-40B4-BE49-F238E27FC236}">
                  <a16:creationId xmlns:a16="http://schemas.microsoft.com/office/drawing/2014/main" id="{3B55732B-23AE-0445-9915-9F2B0547BFCF}"/>
                </a:ext>
              </a:extLst>
            </p:cNvPr>
            <p:cNvSpPr/>
            <p:nvPr/>
          </p:nvSpPr>
          <p:spPr>
            <a:xfrm>
              <a:off x="1203159" y="4438020"/>
              <a:ext cx="57558" cy="169609"/>
            </a:xfrm>
            <a:custGeom>
              <a:avLst/>
              <a:gdLst/>
              <a:ahLst/>
              <a:cxnLst/>
              <a:rect l="l" t="t" r="r" b="b"/>
              <a:pathLst>
                <a:path w="575582" h="1696088" extrusionOk="0">
                  <a:moveTo>
                    <a:pt x="81403" y="1684965"/>
                  </a:moveTo>
                  <a:cubicBezTo>
                    <a:pt x="126787" y="1710871"/>
                    <a:pt x="162806" y="1690002"/>
                    <a:pt x="162806" y="1638189"/>
                  </a:cubicBezTo>
                  <a:lnTo>
                    <a:pt x="162806" y="596176"/>
                  </a:lnTo>
                  <a:lnTo>
                    <a:pt x="575582" y="834371"/>
                  </a:lnTo>
                  <a:lnTo>
                    <a:pt x="575582" y="152169"/>
                  </a:lnTo>
                  <a:cubicBezTo>
                    <a:pt x="575582" y="100356"/>
                    <a:pt x="538843" y="37030"/>
                    <a:pt x="494179" y="11124"/>
                  </a:cubicBezTo>
                  <a:cubicBezTo>
                    <a:pt x="448795" y="-14783"/>
                    <a:pt x="412777" y="6086"/>
                    <a:pt x="412777" y="57899"/>
                  </a:cubicBezTo>
                  <a:lnTo>
                    <a:pt x="412777" y="552280"/>
                  </a:lnTo>
                  <a:lnTo>
                    <a:pt x="0" y="314084"/>
                  </a:lnTo>
                  <a:lnTo>
                    <a:pt x="0" y="1543919"/>
                  </a:lnTo>
                  <a:cubicBezTo>
                    <a:pt x="0" y="1595732"/>
                    <a:pt x="36739" y="1659059"/>
                    <a:pt x="81403" y="1684965"/>
                  </a:cubicBez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 name="Google Shape;1273;p46">
              <a:extLst>
                <a:ext uri="{FF2B5EF4-FFF2-40B4-BE49-F238E27FC236}">
                  <a16:creationId xmlns:a16="http://schemas.microsoft.com/office/drawing/2014/main" id="{3B9CF58F-FBB0-A84E-9F2D-09E8680C81E4}"/>
                </a:ext>
              </a:extLst>
            </p:cNvPr>
            <p:cNvSpPr/>
            <p:nvPr/>
          </p:nvSpPr>
          <p:spPr>
            <a:xfrm>
              <a:off x="1266437" y="4020885"/>
              <a:ext cx="16281" cy="257547"/>
            </a:xfrm>
            <a:custGeom>
              <a:avLst/>
              <a:gdLst/>
              <a:ahLst/>
              <a:cxnLst/>
              <a:rect l="l" t="t" r="r" b="b"/>
              <a:pathLst>
                <a:path w="162805" h="2575466" extrusionOk="0">
                  <a:moveTo>
                    <a:pt x="81403" y="11123"/>
                  </a:moveTo>
                  <a:cubicBezTo>
                    <a:pt x="126787" y="37030"/>
                    <a:pt x="162806" y="100357"/>
                    <a:pt x="162806" y="152169"/>
                  </a:cubicBezTo>
                  <a:lnTo>
                    <a:pt x="162806" y="2517568"/>
                  </a:lnTo>
                  <a:cubicBezTo>
                    <a:pt x="162806" y="2569381"/>
                    <a:pt x="126066" y="2590250"/>
                    <a:pt x="81403" y="2564343"/>
                  </a:cubicBezTo>
                  <a:cubicBezTo>
                    <a:pt x="36019" y="2538437"/>
                    <a:pt x="0" y="2475110"/>
                    <a:pt x="0" y="2423297"/>
                  </a:cubicBezTo>
                  <a:lnTo>
                    <a:pt x="0" y="57899"/>
                  </a:lnTo>
                  <a:cubicBezTo>
                    <a:pt x="0" y="6086"/>
                    <a:pt x="36739" y="-14783"/>
                    <a:pt x="81403" y="11123"/>
                  </a:cubicBezTo>
                  <a:close/>
                </a:path>
              </a:pathLst>
            </a:custGeom>
            <a:gradFill>
              <a:gsLst>
                <a:gs pos="0">
                  <a:srgbClr val="FFFFFF">
                    <a:alpha val="29803"/>
                    <a:alpha val="29800"/>
                  </a:srgbClr>
                </a:gs>
                <a:gs pos="100000">
                  <a:srgbClr val="FFFFFF">
                    <a:alpha val="0"/>
                  </a:srgbClr>
                </a:gs>
              </a:gsLst>
              <a:lin ang="16200038"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 name="Google Shape;1274;p46">
              <a:extLst>
                <a:ext uri="{FF2B5EF4-FFF2-40B4-BE49-F238E27FC236}">
                  <a16:creationId xmlns:a16="http://schemas.microsoft.com/office/drawing/2014/main" id="{1325D2DD-A517-4B41-AB4D-5CA2069C4208}"/>
                </a:ext>
              </a:extLst>
            </p:cNvPr>
            <p:cNvSpPr/>
            <p:nvPr/>
          </p:nvSpPr>
          <p:spPr>
            <a:xfrm>
              <a:off x="1191235" y="4555583"/>
              <a:ext cx="37316" cy="55944"/>
            </a:xfrm>
            <a:custGeom>
              <a:avLst/>
              <a:gdLst/>
              <a:ahLst/>
              <a:cxnLst/>
              <a:rect l="l" t="t" r="r" b="b"/>
              <a:pathLst>
                <a:path w="373155" h="559444" extrusionOk="0">
                  <a:moveTo>
                    <a:pt x="373156" y="387306"/>
                  </a:moveTo>
                  <a:cubicBezTo>
                    <a:pt x="373156" y="529791"/>
                    <a:pt x="289592" y="597436"/>
                    <a:pt x="186578" y="537707"/>
                  </a:cubicBezTo>
                  <a:cubicBezTo>
                    <a:pt x="83564" y="478698"/>
                    <a:pt x="0" y="314624"/>
                    <a:pt x="0" y="172139"/>
                  </a:cubicBezTo>
                  <a:cubicBezTo>
                    <a:pt x="0" y="29653"/>
                    <a:pt x="83564" y="-37991"/>
                    <a:pt x="186578" y="21738"/>
                  </a:cubicBezTo>
                  <a:cubicBezTo>
                    <a:pt x="289592" y="80747"/>
                    <a:pt x="373156" y="244821"/>
                    <a:pt x="373156" y="38730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 name="Google Shape;1275;p46">
              <a:extLst>
                <a:ext uri="{FF2B5EF4-FFF2-40B4-BE49-F238E27FC236}">
                  <a16:creationId xmlns:a16="http://schemas.microsoft.com/office/drawing/2014/main" id="{6C3E58E2-DF2C-D847-85B6-CF08285671EE}"/>
                </a:ext>
              </a:extLst>
            </p:cNvPr>
            <p:cNvSpPr/>
            <p:nvPr/>
          </p:nvSpPr>
          <p:spPr>
            <a:xfrm>
              <a:off x="1315853" y="4184741"/>
              <a:ext cx="57558" cy="153705"/>
            </a:xfrm>
            <a:custGeom>
              <a:avLst/>
              <a:gdLst/>
              <a:ahLst/>
              <a:cxnLst/>
              <a:rect l="l" t="t" r="r" b="b"/>
              <a:pathLst>
                <a:path w="575582" h="1537051" extrusionOk="0">
                  <a:moveTo>
                    <a:pt x="494179" y="11123"/>
                  </a:moveTo>
                  <a:cubicBezTo>
                    <a:pt x="448796" y="-14783"/>
                    <a:pt x="412777" y="6086"/>
                    <a:pt x="412777" y="57899"/>
                  </a:cubicBezTo>
                  <a:lnTo>
                    <a:pt x="412777" y="760250"/>
                  </a:lnTo>
                  <a:lnTo>
                    <a:pt x="0" y="522055"/>
                  </a:lnTo>
                  <a:lnTo>
                    <a:pt x="0" y="1384882"/>
                  </a:lnTo>
                  <a:cubicBezTo>
                    <a:pt x="0" y="1436695"/>
                    <a:pt x="36739" y="1500022"/>
                    <a:pt x="81403" y="1525928"/>
                  </a:cubicBezTo>
                  <a:cubicBezTo>
                    <a:pt x="126787" y="1551835"/>
                    <a:pt x="162806" y="1530966"/>
                    <a:pt x="162806" y="1479153"/>
                  </a:cubicBezTo>
                  <a:lnTo>
                    <a:pt x="162806" y="804147"/>
                  </a:lnTo>
                  <a:lnTo>
                    <a:pt x="575582" y="1042342"/>
                  </a:lnTo>
                  <a:lnTo>
                    <a:pt x="575582" y="152169"/>
                  </a:lnTo>
                  <a:cubicBezTo>
                    <a:pt x="575582" y="100357"/>
                    <a:pt x="538843" y="37030"/>
                    <a:pt x="494179" y="11123"/>
                  </a:cubicBezTo>
                  <a:close/>
                </a:path>
              </a:pathLst>
            </a:custGeom>
            <a:gradFill>
              <a:gsLst>
                <a:gs pos="0">
                  <a:srgbClr val="FFFFFF">
                    <a:alpha val="29803"/>
                    <a:alpha val="29800"/>
                  </a:srgbClr>
                </a:gs>
                <a:gs pos="100000">
                  <a:srgbClr val="FFFFFF">
                    <a:alpha val="0"/>
                  </a:srgbClr>
                </a:gs>
              </a:gsLst>
              <a:lin ang="16200038"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 name="Google Shape;1276;p46">
              <a:extLst>
                <a:ext uri="{FF2B5EF4-FFF2-40B4-BE49-F238E27FC236}">
                  <a16:creationId xmlns:a16="http://schemas.microsoft.com/office/drawing/2014/main" id="{0031A356-4BE9-7048-B09A-849D92D1FB3B}"/>
                </a:ext>
              </a:extLst>
            </p:cNvPr>
            <p:cNvSpPr/>
            <p:nvPr/>
          </p:nvSpPr>
          <p:spPr>
            <a:xfrm>
              <a:off x="1346594" y="4172474"/>
              <a:ext cx="36883" cy="55252"/>
            </a:xfrm>
            <a:custGeom>
              <a:avLst/>
              <a:gdLst/>
              <a:ahLst/>
              <a:cxnLst/>
              <a:rect l="l" t="t" r="r" b="b"/>
              <a:pathLst>
                <a:path w="368833" h="552522" extrusionOk="0">
                  <a:moveTo>
                    <a:pt x="368833" y="382406"/>
                  </a:moveTo>
                  <a:cubicBezTo>
                    <a:pt x="368833" y="523451"/>
                    <a:pt x="285990" y="589657"/>
                    <a:pt x="184417" y="531367"/>
                  </a:cubicBezTo>
                  <a:cubicBezTo>
                    <a:pt x="82843" y="472358"/>
                    <a:pt x="0" y="311163"/>
                    <a:pt x="0" y="170117"/>
                  </a:cubicBezTo>
                  <a:cubicBezTo>
                    <a:pt x="0" y="29071"/>
                    <a:pt x="82123" y="-37134"/>
                    <a:pt x="184417" y="21155"/>
                  </a:cubicBezTo>
                  <a:cubicBezTo>
                    <a:pt x="286710" y="80164"/>
                    <a:pt x="368833" y="241360"/>
                    <a:pt x="368833" y="38240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 name="Google Shape;1277;p46">
              <a:extLst>
                <a:ext uri="{FF2B5EF4-FFF2-40B4-BE49-F238E27FC236}">
                  <a16:creationId xmlns:a16="http://schemas.microsoft.com/office/drawing/2014/main" id="{57A334E3-FA10-6543-AECA-90CA810F6995}"/>
                </a:ext>
              </a:extLst>
            </p:cNvPr>
            <p:cNvSpPr/>
            <p:nvPr/>
          </p:nvSpPr>
          <p:spPr>
            <a:xfrm>
              <a:off x="1300195" y="4426721"/>
              <a:ext cx="144076" cy="148308"/>
            </a:xfrm>
            <a:custGeom>
              <a:avLst/>
              <a:gdLst/>
              <a:ahLst/>
              <a:cxnLst/>
              <a:rect l="l" t="t" r="r" b="b"/>
              <a:pathLst>
                <a:path w="1440755" h="1483080" extrusionOk="0">
                  <a:moveTo>
                    <a:pt x="1440756" y="1425181"/>
                  </a:moveTo>
                  <a:cubicBezTo>
                    <a:pt x="1440756" y="1373368"/>
                    <a:pt x="1404017" y="1310042"/>
                    <a:pt x="1359353" y="1284135"/>
                  </a:cubicBezTo>
                  <a:lnTo>
                    <a:pt x="718217" y="914250"/>
                  </a:lnTo>
                  <a:lnTo>
                    <a:pt x="718217" y="378131"/>
                  </a:lnTo>
                  <a:lnTo>
                    <a:pt x="81403" y="11124"/>
                  </a:lnTo>
                  <a:cubicBezTo>
                    <a:pt x="36019" y="-14783"/>
                    <a:pt x="0" y="6086"/>
                    <a:pt x="0" y="57899"/>
                  </a:cubicBezTo>
                  <a:cubicBezTo>
                    <a:pt x="0" y="109711"/>
                    <a:pt x="36739" y="173039"/>
                    <a:pt x="81403" y="198945"/>
                  </a:cubicBezTo>
                  <a:lnTo>
                    <a:pt x="555412" y="472401"/>
                  </a:lnTo>
                  <a:lnTo>
                    <a:pt x="555412" y="1008520"/>
                  </a:lnTo>
                  <a:lnTo>
                    <a:pt x="1360074" y="1471957"/>
                  </a:lnTo>
                  <a:cubicBezTo>
                    <a:pt x="1404737" y="1497863"/>
                    <a:pt x="1440756" y="1476994"/>
                    <a:pt x="1440756" y="1425181"/>
                  </a:cubicBez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 name="Google Shape;1278;p46">
              <a:extLst>
                <a:ext uri="{FF2B5EF4-FFF2-40B4-BE49-F238E27FC236}">
                  <a16:creationId xmlns:a16="http://schemas.microsoft.com/office/drawing/2014/main" id="{97318C7F-80D3-B04E-B9EB-E131520920F4}"/>
                </a:ext>
              </a:extLst>
            </p:cNvPr>
            <p:cNvSpPr/>
            <p:nvPr/>
          </p:nvSpPr>
          <p:spPr>
            <a:xfrm>
              <a:off x="1281448" y="4456718"/>
              <a:ext cx="16281" cy="191557"/>
            </a:xfrm>
            <a:custGeom>
              <a:avLst/>
              <a:gdLst/>
              <a:ahLst/>
              <a:cxnLst/>
              <a:rect l="l" t="t" r="r" b="b"/>
              <a:pathLst>
                <a:path w="162805" h="1915573" extrusionOk="0">
                  <a:moveTo>
                    <a:pt x="81403" y="1904450"/>
                  </a:moveTo>
                  <a:cubicBezTo>
                    <a:pt x="36019" y="1878543"/>
                    <a:pt x="0" y="1815217"/>
                    <a:pt x="0" y="1763404"/>
                  </a:cubicBezTo>
                  <a:lnTo>
                    <a:pt x="0" y="57899"/>
                  </a:lnTo>
                  <a:cubicBezTo>
                    <a:pt x="0" y="6086"/>
                    <a:pt x="36739" y="-14783"/>
                    <a:pt x="81403" y="11124"/>
                  </a:cubicBezTo>
                  <a:cubicBezTo>
                    <a:pt x="126787" y="37030"/>
                    <a:pt x="162806" y="100356"/>
                    <a:pt x="162806" y="152169"/>
                  </a:cubicBezTo>
                  <a:lnTo>
                    <a:pt x="162806" y="1857674"/>
                  </a:lnTo>
                  <a:cubicBezTo>
                    <a:pt x="162806" y="1909487"/>
                    <a:pt x="126066" y="1930356"/>
                    <a:pt x="81403" y="1904450"/>
                  </a:cubicBez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 name="Google Shape;1279;p46">
              <a:extLst>
                <a:ext uri="{FF2B5EF4-FFF2-40B4-BE49-F238E27FC236}">
                  <a16:creationId xmlns:a16="http://schemas.microsoft.com/office/drawing/2014/main" id="{AF3C7D5E-8182-1048-84FB-D760F9894C40}"/>
                </a:ext>
              </a:extLst>
            </p:cNvPr>
            <p:cNvSpPr/>
            <p:nvPr/>
          </p:nvSpPr>
          <p:spPr>
            <a:xfrm>
              <a:off x="1416552" y="4536391"/>
              <a:ext cx="37316" cy="55944"/>
            </a:xfrm>
            <a:custGeom>
              <a:avLst/>
              <a:gdLst/>
              <a:ahLst/>
              <a:cxnLst/>
              <a:rect l="l" t="t" r="r" b="b"/>
              <a:pathLst>
                <a:path w="373156" h="559444" extrusionOk="0">
                  <a:moveTo>
                    <a:pt x="373156" y="387306"/>
                  </a:moveTo>
                  <a:cubicBezTo>
                    <a:pt x="373156" y="529791"/>
                    <a:pt x="289592" y="597436"/>
                    <a:pt x="186578" y="537707"/>
                  </a:cubicBezTo>
                  <a:cubicBezTo>
                    <a:pt x="83564" y="478698"/>
                    <a:pt x="0" y="314624"/>
                    <a:pt x="0" y="172139"/>
                  </a:cubicBezTo>
                  <a:cubicBezTo>
                    <a:pt x="0" y="29653"/>
                    <a:pt x="83564" y="-37991"/>
                    <a:pt x="186578" y="21738"/>
                  </a:cubicBezTo>
                  <a:cubicBezTo>
                    <a:pt x="289592" y="80747"/>
                    <a:pt x="373156" y="244821"/>
                    <a:pt x="373156" y="38730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 name="Google Shape;1280;p46">
              <a:extLst>
                <a:ext uri="{FF2B5EF4-FFF2-40B4-BE49-F238E27FC236}">
                  <a16:creationId xmlns:a16="http://schemas.microsoft.com/office/drawing/2014/main" id="{489ABFCD-B008-B140-8676-E86D86EDD9EF}"/>
                </a:ext>
              </a:extLst>
            </p:cNvPr>
            <p:cNvSpPr/>
            <p:nvPr/>
          </p:nvSpPr>
          <p:spPr>
            <a:xfrm>
              <a:off x="1055916" y="4289546"/>
              <a:ext cx="117277" cy="284682"/>
            </a:xfrm>
            <a:custGeom>
              <a:avLst/>
              <a:gdLst/>
              <a:ahLst/>
              <a:cxnLst/>
              <a:rect l="l" t="t" r="r" b="b"/>
              <a:pathLst>
                <a:path w="1172775" h="2846825" extrusionOk="0">
                  <a:moveTo>
                    <a:pt x="0" y="0"/>
                  </a:moveTo>
                  <a:lnTo>
                    <a:pt x="1172776" y="676445"/>
                  </a:lnTo>
                  <a:lnTo>
                    <a:pt x="1172776" y="2846826"/>
                  </a:lnTo>
                  <a:lnTo>
                    <a:pt x="0" y="2170381"/>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2" name="Google Shape;1281;p46">
              <a:extLst>
                <a:ext uri="{FF2B5EF4-FFF2-40B4-BE49-F238E27FC236}">
                  <a16:creationId xmlns:a16="http://schemas.microsoft.com/office/drawing/2014/main" id="{40AABA68-FEAE-794F-B35A-7BF2188FDF1D}"/>
                </a:ext>
              </a:extLst>
            </p:cNvPr>
            <p:cNvSpPr/>
            <p:nvPr/>
          </p:nvSpPr>
          <p:spPr>
            <a:xfrm>
              <a:off x="1074447" y="4427185"/>
              <a:ext cx="69877" cy="48862"/>
            </a:xfrm>
            <a:custGeom>
              <a:avLst/>
              <a:gdLst/>
              <a:ahLst/>
              <a:cxnLst/>
              <a:rect l="l" t="t" r="r" b="b"/>
              <a:pathLst>
                <a:path w="698766" h="488623" extrusionOk="0">
                  <a:moveTo>
                    <a:pt x="0" y="0"/>
                  </a:moveTo>
                  <a:lnTo>
                    <a:pt x="698767" y="402988"/>
                  </a:lnTo>
                  <a:lnTo>
                    <a:pt x="698767" y="488624"/>
                  </a:lnTo>
                  <a:lnTo>
                    <a:pt x="0" y="85635"/>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3" name="Google Shape;1282;p46">
              <a:extLst>
                <a:ext uri="{FF2B5EF4-FFF2-40B4-BE49-F238E27FC236}">
                  <a16:creationId xmlns:a16="http://schemas.microsoft.com/office/drawing/2014/main" id="{85934EB1-44EA-214D-8F6A-5FA636F66F35}"/>
                </a:ext>
              </a:extLst>
            </p:cNvPr>
            <p:cNvSpPr/>
            <p:nvPr/>
          </p:nvSpPr>
          <p:spPr>
            <a:xfrm>
              <a:off x="1081701" y="4448211"/>
              <a:ext cx="55397" cy="40515"/>
            </a:xfrm>
            <a:custGeom>
              <a:avLst/>
              <a:gdLst/>
              <a:ahLst/>
              <a:cxnLst/>
              <a:rect l="l" t="t" r="r" b="b"/>
              <a:pathLst>
                <a:path w="553970" h="405147" extrusionOk="0">
                  <a:moveTo>
                    <a:pt x="0" y="0"/>
                  </a:moveTo>
                  <a:lnTo>
                    <a:pt x="553971" y="319512"/>
                  </a:lnTo>
                  <a:lnTo>
                    <a:pt x="553971" y="405147"/>
                  </a:lnTo>
                  <a:lnTo>
                    <a:pt x="0" y="85635"/>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4" name="Google Shape;1283;p46">
              <a:extLst>
                <a:ext uri="{FF2B5EF4-FFF2-40B4-BE49-F238E27FC236}">
                  <a16:creationId xmlns:a16="http://schemas.microsoft.com/office/drawing/2014/main" id="{1EA2C423-6846-214B-8C65-916692D3A30E}"/>
                </a:ext>
              </a:extLst>
            </p:cNvPr>
            <p:cNvSpPr/>
            <p:nvPr/>
          </p:nvSpPr>
          <p:spPr>
            <a:xfrm>
              <a:off x="1019213" y="4439815"/>
              <a:ext cx="81619" cy="71314"/>
            </a:xfrm>
            <a:custGeom>
              <a:avLst/>
              <a:gdLst/>
              <a:ahLst/>
              <a:cxnLst/>
              <a:rect l="l" t="t" r="r" b="b"/>
              <a:pathLst>
                <a:path w="816188" h="713145" extrusionOk="0">
                  <a:moveTo>
                    <a:pt x="815468" y="470633"/>
                  </a:moveTo>
                  <a:lnTo>
                    <a:pt x="0" y="0"/>
                  </a:lnTo>
                  <a:lnTo>
                    <a:pt x="0" y="242513"/>
                  </a:lnTo>
                  <a:lnTo>
                    <a:pt x="816188" y="713146"/>
                  </a:lnTo>
                  <a:lnTo>
                    <a:pt x="815468" y="470633"/>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5" name="Google Shape;1284;p46">
              <a:extLst>
                <a:ext uri="{FF2B5EF4-FFF2-40B4-BE49-F238E27FC236}">
                  <a16:creationId xmlns:a16="http://schemas.microsoft.com/office/drawing/2014/main" id="{625D4181-8B66-B44E-9D8A-09DB75CA8799}"/>
                </a:ext>
              </a:extLst>
            </p:cNvPr>
            <p:cNvSpPr/>
            <p:nvPr/>
          </p:nvSpPr>
          <p:spPr>
            <a:xfrm>
              <a:off x="1087088" y="4366761"/>
              <a:ext cx="52804" cy="26266"/>
            </a:xfrm>
            <a:custGeom>
              <a:avLst/>
              <a:gdLst/>
              <a:ahLst/>
              <a:cxnLst/>
              <a:rect l="l" t="t" r="r" b="b"/>
              <a:pathLst>
                <a:path w="528037" h="262662" extrusionOk="0">
                  <a:moveTo>
                    <a:pt x="528037" y="118738"/>
                  </a:moveTo>
                  <a:lnTo>
                    <a:pt x="345781" y="262662"/>
                  </a:lnTo>
                  <a:lnTo>
                    <a:pt x="223317" y="105785"/>
                  </a:lnTo>
                  <a:lnTo>
                    <a:pt x="63393" y="243952"/>
                  </a:lnTo>
                  <a:lnTo>
                    <a:pt x="0" y="197896"/>
                  </a:lnTo>
                  <a:lnTo>
                    <a:pt x="235564" y="0"/>
                  </a:lnTo>
                  <a:lnTo>
                    <a:pt x="355146" y="156878"/>
                  </a:lnTo>
                  <a:lnTo>
                    <a:pt x="486976" y="59009"/>
                  </a:lnTo>
                  <a:lnTo>
                    <a:pt x="528037" y="118738"/>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6" name="Google Shape;1285;p46">
              <a:extLst>
                <a:ext uri="{FF2B5EF4-FFF2-40B4-BE49-F238E27FC236}">
                  <a16:creationId xmlns:a16="http://schemas.microsoft.com/office/drawing/2014/main" id="{AC80E4E8-E650-2A41-A6F4-34417C82D4ED}"/>
                </a:ext>
              </a:extLst>
            </p:cNvPr>
            <p:cNvSpPr/>
            <p:nvPr/>
          </p:nvSpPr>
          <p:spPr>
            <a:xfrm>
              <a:off x="1132267" y="4356275"/>
              <a:ext cx="21179" cy="31825"/>
            </a:xfrm>
            <a:custGeom>
              <a:avLst/>
              <a:gdLst/>
              <a:ahLst/>
              <a:cxnLst/>
              <a:rect l="l" t="t" r="r" b="b"/>
              <a:pathLst>
                <a:path w="211791" h="318255" extrusionOk="0">
                  <a:moveTo>
                    <a:pt x="211791" y="220296"/>
                  </a:moveTo>
                  <a:cubicBezTo>
                    <a:pt x="211791" y="301613"/>
                    <a:pt x="164246" y="339753"/>
                    <a:pt x="105896" y="305931"/>
                  </a:cubicBezTo>
                  <a:cubicBezTo>
                    <a:pt x="47545" y="272109"/>
                    <a:pt x="0" y="179277"/>
                    <a:pt x="0" y="97960"/>
                  </a:cubicBezTo>
                  <a:cubicBezTo>
                    <a:pt x="0" y="16643"/>
                    <a:pt x="47545" y="-21497"/>
                    <a:pt x="105896" y="12325"/>
                  </a:cubicBezTo>
                  <a:cubicBezTo>
                    <a:pt x="164246" y="46147"/>
                    <a:pt x="211791" y="139698"/>
                    <a:pt x="211791" y="22029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 name="Google Shape;1286;p46">
              <a:extLst>
                <a:ext uri="{FF2B5EF4-FFF2-40B4-BE49-F238E27FC236}">
                  <a16:creationId xmlns:a16="http://schemas.microsoft.com/office/drawing/2014/main" id="{CFE2CFDB-33DD-5342-9AE8-FE8201DFF3AB}"/>
                </a:ext>
              </a:extLst>
            </p:cNvPr>
            <p:cNvSpPr/>
            <p:nvPr/>
          </p:nvSpPr>
          <p:spPr>
            <a:xfrm>
              <a:off x="1077823" y="4371919"/>
              <a:ext cx="21179" cy="31825"/>
            </a:xfrm>
            <a:custGeom>
              <a:avLst/>
              <a:gdLst/>
              <a:ahLst/>
              <a:cxnLst/>
              <a:rect l="l" t="t" r="r" b="b"/>
              <a:pathLst>
                <a:path w="211791" h="318255" extrusionOk="0">
                  <a:moveTo>
                    <a:pt x="211791" y="220296"/>
                  </a:moveTo>
                  <a:cubicBezTo>
                    <a:pt x="211791" y="301613"/>
                    <a:pt x="164246" y="339753"/>
                    <a:pt x="105896" y="305931"/>
                  </a:cubicBezTo>
                  <a:cubicBezTo>
                    <a:pt x="47545" y="272109"/>
                    <a:pt x="0" y="179278"/>
                    <a:pt x="0" y="97960"/>
                  </a:cubicBezTo>
                  <a:cubicBezTo>
                    <a:pt x="0" y="16643"/>
                    <a:pt x="47545" y="-21497"/>
                    <a:pt x="105896" y="12325"/>
                  </a:cubicBezTo>
                  <a:cubicBezTo>
                    <a:pt x="164246" y="46147"/>
                    <a:pt x="211791" y="138978"/>
                    <a:pt x="211791" y="22029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 name="Google Shape;1287;p46">
              <a:extLst>
                <a:ext uri="{FF2B5EF4-FFF2-40B4-BE49-F238E27FC236}">
                  <a16:creationId xmlns:a16="http://schemas.microsoft.com/office/drawing/2014/main" id="{6772935E-2B6A-5849-B5B9-D5250B4150F2}"/>
                </a:ext>
              </a:extLst>
            </p:cNvPr>
            <p:cNvSpPr/>
            <p:nvPr/>
          </p:nvSpPr>
          <p:spPr>
            <a:xfrm>
              <a:off x="1346594" y="4366905"/>
              <a:ext cx="111515" cy="122336"/>
            </a:xfrm>
            <a:custGeom>
              <a:avLst/>
              <a:gdLst/>
              <a:ahLst/>
              <a:cxnLst/>
              <a:rect l="l" t="t" r="r" b="b"/>
              <a:pathLst>
                <a:path w="1115145" h="1223357" extrusionOk="0">
                  <a:moveTo>
                    <a:pt x="1115145" y="643342"/>
                  </a:moveTo>
                  <a:lnTo>
                    <a:pt x="0" y="0"/>
                  </a:lnTo>
                  <a:lnTo>
                    <a:pt x="0" y="580015"/>
                  </a:lnTo>
                  <a:lnTo>
                    <a:pt x="1115145" y="1223358"/>
                  </a:lnTo>
                  <a:lnTo>
                    <a:pt x="1115145" y="643342"/>
                  </a:lnTo>
                  <a:close/>
                </a:path>
              </a:pathLst>
            </a:custGeom>
            <a:gradFill>
              <a:gsLst>
                <a:gs pos="0">
                  <a:srgbClr val="FFFFFF">
                    <a:alpha val="300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 name="Google Shape;1288;p46">
              <a:extLst>
                <a:ext uri="{FF2B5EF4-FFF2-40B4-BE49-F238E27FC236}">
                  <a16:creationId xmlns:a16="http://schemas.microsoft.com/office/drawing/2014/main" id="{741D63C1-626A-0341-9F13-21C6353BC368}"/>
                </a:ext>
              </a:extLst>
            </p:cNvPr>
            <p:cNvSpPr/>
            <p:nvPr/>
          </p:nvSpPr>
          <p:spPr>
            <a:xfrm>
              <a:off x="1375037" y="4397332"/>
              <a:ext cx="33570" cy="26338"/>
            </a:xfrm>
            <a:custGeom>
              <a:avLst/>
              <a:gdLst/>
              <a:ahLst/>
              <a:cxnLst/>
              <a:rect l="l" t="t" r="r" b="b"/>
              <a:pathLst>
                <a:path w="335696" h="263381" extrusionOk="0">
                  <a:moveTo>
                    <a:pt x="0" y="0"/>
                  </a:moveTo>
                  <a:lnTo>
                    <a:pt x="335696" y="193578"/>
                  </a:lnTo>
                  <a:lnTo>
                    <a:pt x="335696" y="263382"/>
                  </a:lnTo>
                  <a:lnTo>
                    <a:pt x="0" y="69084"/>
                  </a:lnTo>
                  <a:lnTo>
                    <a:pt x="0" y="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 name="Google Shape;1289;p46">
              <a:extLst>
                <a:ext uri="{FF2B5EF4-FFF2-40B4-BE49-F238E27FC236}">
                  <a16:creationId xmlns:a16="http://schemas.microsoft.com/office/drawing/2014/main" id="{7E6F248C-307D-CE4B-AB08-C47A7EE2C7E1}"/>
                </a:ext>
              </a:extLst>
            </p:cNvPr>
            <p:cNvSpPr/>
            <p:nvPr/>
          </p:nvSpPr>
          <p:spPr>
            <a:xfrm>
              <a:off x="1375109" y="4411254"/>
              <a:ext cx="71461" cy="48215"/>
            </a:xfrm>
            <a:custGeom>
              <a:avLst/>
              <a:gdLst/>
              <a:ahLst/>
              <a:cxnLst/>
              <a:rect l="l" t="t" r="r" b="b"/>
              <a:pathLst>
                <a:path w="714614" h="482146" extrusionOk="0">
                  <a:moveTo>
                    <a:pt x="0" y="0"/>
                  </a:moveTo>
                  <a:lnTo>
                    <a:pt x="714615" y="411624"/>
                  </a:lnTo>
                  <a:lnTo>
                    <a:pt x="714615" y="482147"/>
                  </a:lnTo>
                  <a:lnTo>
                    <a:pt x="0" y="7052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 name="Google Shape;1290;p46">
              <a:extLst>
                <a:ext uri="{FF2B5EF4-FFF2-40B4-BE49-F238E27FC236}">
                  <a16:creationId xmlns:a16="http://schemas.microsoft.com/office/drawing/2014/main" id="{17FB26FF-1659-C44E-B94D-2B343B1D577A}"/>
                </a:ext>
              </a:extLst>
            </p:cNvPr>
            <p:cNvSpPr/>
            <p:nvPr/>
          </p:nvSpPr>
          <p:spPr>
            <a:xfrm>
              <a:off x="1356578" y="4386341"/>
              <a:ext cx="12679" cy="18805"/>
            </a:xfrm>
            <a:custGeom>
              <a:avLst/>
              <a:gdLst/>
              <a:ahLst/>
              <a:cxnLst/>
              <a:rect l="l" t="t" r="r" b="b"/>
              <a:pathLst>
                <a:path w="126786" h="188049" extrusionOk="0">
                  <a:moveTo>
                    <a:pt x="126787" y="130366"/>
                  </a:moveTo>
                  <a:cubicBezTo>
                    <a:pt x="126787" y="177861"/>
                    <a:pt x="98692" y="200889"/>
                    <a:pt x="63393" y="180739"/>
                  </a:cubicBezTo>
                  <a:cubicBezTo>
                    <a:pt x="28095" y="160590"/>
                    <a:pt x="0" y="105179"/>
                    <a:pt x="0" y="57684"/>
                  </a:cubicBezTo>
                  <a:cubicBezTo>
                    <a:pt x="0" y="10189"/>
                    <a:pt x="28095" y="-12839"/>
                    <a:pt x="63393" y="7310"/>
                  </a:cubicBezTo>
                  <a:cubicBezTo>
                    <a:pt x="98692" y="27460"/>
                    <a:pt x="126787" y="82870"/>
                    <a:pt x="126787" y="13036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 name="Google Shape;1291;p46">
              <a:extLst>
                <a:ext uri="{FF2B5EF4-FFF2-40B4-BE49-F238E27FC236}">
                  <a16:creationId xmlns:a16="http://schemas.microsoft.com/office/drawing/2014/main" id="{F1C4DA58-4D5F-FA4D-BD9A-056029406DE2}"/>
                </a:ext>
              </a:extLst>
            </p:cNvPr>
            <p:cNvSpPr/>
            <p:nvPr/>
          </p:nvSpPr>
          <p:spPr>
            <a:xfrm>
              <a:off x="1061303" y="4190012"/>
              <a:ext cx="111515" cy="122336"/>
            </a:xfrm>
            <a:custGeom>
              <a:avLst/>
              <a:gdLst/>
              <a:ahLst/>
              <a:cxnLst/>
              <a:rect l="l" t="t" r="r" b="b"/>
              <a:pathLst>
                <a:path w="1115145" h="1223357" extrusionOk="0">
                  <a:moveTo>
                    <a:pt x="1115145" y="643342"/>
                  </a:moveTo>
                  <a:lnTo>
                    <a:pt x="0" y="0"/>
                  </a:lnTo>
                  <a:lnTo>
                    <a:pt x="0" y="580016"/>
                  </a:lnTo>
                  <a:lnTo>
                    <a:pt x="1115145" y="1223358"/>
                  </a:lnTo>
                  <a:lnTo>
                    <a:pt x="1115145" y="643342"/>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3" name="Google Shape;1292;p46">
              <a:extLst>
                <a:ext uri="{FF2B5EF4-FFF2-40B4-BE49-F238E27FC236}">
                  <a16:creationId xmlns:a16="http://schemas.microsoft.com/office/drawing/2014/main" id="{6A755387-9E96-4148-8E6F-C5A944634750}"/>
                </a:ext>
              </a:extLst>
            </p:cNvPr>
            <p:cNvSpPr/>
            <p:nvPr/>
          </p:nvSpPr>
          <p:spPr>
            <a:xfrm>
              <a:off x="1089746" y="4220439"/>
              <a:ext cx="33570" cy="26338"/>
            </a:xfrm>
            <a:custGeom>
              <a:avLst/>
              <a:gdLst/>
              <a:ahLst/>
              <a:cxnLst/>
              <a:rect l="l" t="t" r="r" b="b"/>
              <a:pathLst>
                <a:path w="335696" h="263381" extrusionOk="0">
                  <a:moveTo>
                    <a:pt x="0" y="0"/>
                  </a:moveTo>
                  <a:lnTo>
                    <a:pt x="335696" y="193578"/>
                  </a:lnTo>
                  <a:lnTo>
                    <a:pt x="335696" y="263382"/>
                  </a:lnTo>
                  <a:lnTo>
                    <a:pt x="0" y="6980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4" name="Google Shape;1293;p46">
              <a:extLst>
                <a:ext uri="{FF2B5EF4-FFF2-40B4-BE49-F238E27FC236}">
                  <a16:creationId xmlns:a16="http://schemas.microsoft.com/office/drawing/2014/main" id="{55D1D98D-31B1-0347-B82F-E4609CFD3F7E}"/>
                </a:ext>
              </a:extLst>
            </p:cNvPr>
            <p:cNvSpPr/>
            <p:nvPr/>
          </p:nvSpPr>
          <p:spPr>
            <a:xfrm>
              <a:off x="1089818" y="4234361"/>
              <a:ext cx="71461" cy="48215"/>
            </a:xfrm>
            <a:custGeom>
              <a:avLst/>
              <a:gdLst/>
              <a:ahLst/>
              <a:cxnLst/>
              <a:rect l="l" t="t" r="r" b="b"/>
              <a:pathLst>
                <a:path w="714615" h="482146" extrusionOk="0">
                  <a:moveTo>
                    <a:pt x="0" y="0"/>
                  </a:moveTo>
                  <a:lnTo>
                    <a:pt x="714615" y="411624"/>
                  </a:lnTo>
                  <a:lnTo>
                    <a:pt x="714615" y="482147"/>
                  </a:lnTo>
                  <a:lnTo>
                    <a:pt x="0" y="7052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5" name="Google Shape;1294;p46">
              <a:extLst>
                <a:ext uri="{FF2B5EF4-FFF2-40B4-BE49-F238E27FC236}">
                  <a16:creationId xmlns:a16="http://schemas.microsoft.com/office/drawing/2014/main" id="{DB899E50-DCE1-254C-87FC-63519D8E2946}"/>
                </a:ext>
              </a:extLst>
            </p:cNvPr>
            <p:cNvSpPr/>
            <p:nvPr/>
          </p:nvSpPr>
          <p:spPr>
            <a:xfrm>
              <a:off x="1071287" y="4209448"/>
              <a:ext cx="12679" cy="18805"/>
            </a:xfrm>
            <a:custGeom>
              <a:avLst/>
              <a:gdLst/>
              <a:ahLst/>
              <a:cxnLst/>
              <a:rect l="l" t="t" r="r" b="b"/>
              <a:pathLst>
                <a:path w="126786" h="188049" extrusionOk="0">
                  <a:moveTo>
                    <a:pt x="126787" y="130366"/>
                  </a:moveTo>
                  <a:cubicBezTo>
                    <a:pt x="126787" y="177860"/>
                    <a:pt x="98692" y="200888"/>
                    <a:pt x="63393" y="180739"/>
                  </a:cubicBezTo>
                  <a:cubicBezTo>
                    <a:pt x="28095" y="160590"/>
                    <a:pt x="0" y="105179"/>
                    <a:pt x="0" y="57684"/>
                  </a:cubicBezTo>
                  <a:cubicBezTo>
                    <a:pt x="0" y="10189"/>
                    <a:pt x="28095" y="-12839"/>
                    <a:pt x="63393" y="7310"/>
                  </a:cubicBezTo>
                  <a:cubicBezTo>
                    <a:pt x="97971" y="27459"/>
                    <a:pt x="126787" y="82870"/>
                    <a:pt x="126787" y="13036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6" name="Google Shape;1295;p46">
              <a:extLst>
                <a:ext uri="{FF2B5EF4-FFF2-40B4-BE49-F238E27FC236}">
                  <a16:creationId xmlns:a16="http://schemas.microsoft.com/office/drawing/2014/main" id="{72CB11FE-FCE7-4E45-8440-6CB913E1CB2B}"/>
                </a:ext>
              </a:extLst>
            </p:cNvPr>
            <p:cNvSpPr/>
            <p:nvPr/>
          </p:nvSpPr>
          <p:spPr>
            <a:xfrm>
              <a:off x="1227436" y="4284375"/>
              <a:ext cx="92208" cy="138390"/>
            </a:xfrm>
            <a:custGeom>
              <a:avLst/>
              <a:gdLst/>
              <a:ahLst/>
              <a:cxnLst/>
              <a:rect l="l" t="t" r="r" b="b"/>
              <a:pathLst>
                <a:path w="922083" h="1383901" extrusionOk="0">
                  <a:moveTo>
                    <a:pt x="922084" y="957851"/>
                  </a:moveTo>
                  <a:cubicBezTo>
                    <a:pt x="922084" y="1310466"/>
                    <a:pt x="715336" y="1477418"/>
                    <a:pt x="461042" y="1330616"/>
                  </a:cubicBezTo>
                  <a:cubicBezTo>
                    <a:pt x="206028" y="1183813"/>
                    <a:pt x="0" y="778665"/>
                    <a:pt x="0" y="426050"/>
                  </a:cubicBezTo>
                  <a:cubicBezTo>
                    <a:pt x="0" y="73435"/>
                    <a:pt x="206749" y="-93517"/>
                    <a:pt x="461042" y="53286"/>
                  </a:cubicBezTo>
                  <a:cubicBezTo>
                    <a:pt x="716056" y="200089"/>
                    <a:pt x="922084" y="605236"/>
                    <a:pt x="922084" y="957851"/>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7" name="Google Shape;1296;p46">
              <a:extLst>
                <a:ext uri="{FF2B5EF4-FFF2-40B4-BE49-F238E27FC236}">
                  <a16:creationId xmlns:a16="http://schemas.microsoft.com/office/drawing/2014/main" id="{79089754-7BA5-F443-96D0-98B236F04D60}"/>
                </a:ext>
              </a:extLst>
            </p:cNvPr>
            <p:cNvSpPr/>
            <p:nvPr/>
          </p:nvSpPr>
          <p:spPr>
            <a:xfrm>
              <a:off x="1244674" y="4345448"/>
              <a:ext cx="12534" cy="17095"/>
            </a:xfrm>
            <a:custGeom>
              <a:avLst/>
              <a:gdLst/>
              <a:ahLst/>
              <a:cxnLst/>
              <a:rect l="l" t="t" r="r" b="b"/>
              <a:pathLst>
                <a:path w="125345" h="170952" extrusionOk="0">
                  <a:moveTo>
                    <a:pt x="106616" y="170551"/>
                  </a:moveTo>
                  <a:cubicBezTo>
                    <a:pt x="118862" y="166952"/>
                    <a:pt x="125346" y="153999"/>
                    <a:pt x="125346" y="131691"/>
                  </a:cubicBezTo>
                  <a:cubicBezTo>
                    <a:pt x="125346" y="108663"/>
                    <a:pt x="118862" y="88514"/>
                    <a:pt x="106616" y="71962"/>
                  </a:cubicBezTo>
                  <a:cubicBezTo>
                    <a:pt x="93649" y="55411"/>
                    <a:pt x="74920" y="39579"/>
                    <a:pt x="50426" y="25907"/>
                  </a:cubicBezTo>
                  <a:cubicBezTo>
                    <a:pt x="42502" y="21589"/>
                    <a:pt x="33858" y="16552"/>
                    <a:pt x="24493" y="12234"/>
                  </a:cubicBezTo>
                  <a:cubicBezTo>
                    <a:pt x="15128" y="7196"/>
                    <a:pt x="7204" y="2879"/>
                    <a:pt x="0" y="0"/>
                  </a:cubicBezTo>
                  <a:lnTo>
                    <a:pt x="0" y="123775"/>
                  </a:lnTo>
                  <a:lnTo>
                    <a:pt x="45384" y="149682"/>
                  </a:lnTo>
                  <a:cubicBezTo>
                    <a:pt x="74199" y="166233"/>
                    <a:pt x="94370" y="172709"/>
                    <a:pt x="106616" y="170551"/>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8" name="Google Shape;1297;p46">
              <a:extLst>
                <a:ext uri="{FF2B5EF4-FFF2-40B4-BE49-F238E27FC236}">
                  <a16:creationId xmlns:a16="http://schemas.microsoft.com/office/drawing/2014/main" id="{D76E0A5E-42EF-B049-89D5-E562B8E5ED77}"/>
                </a:ext>
              </a:extLst>
            </p:cNvPr>
            <p:cNvSpPr/>
            <p:nvPr/>
          </p:nvSpPr>
          <p:spPr>
            <a:xfrm>
              <a:off x="1244602" y="4367551"/>
              <a:ext cx="14119" cy="20094"/>
            </a:xfrm>
            <a:custGeom>
              <a:avLst/>
              <a:gdLst/>
              <a:ahLst/>
              <a:cxnLst/>
              <a:rect l="l" t="t" r="r" b="b"/>
              <a:pathLst>
                <a:path w="141193" h="200941" extrusionOk="0">
                  <a:moveTo>
                    <a:pt x="58350" y="33822"/>
                  </a:moveTo>
                  <a:lnTo>
                    <a:pt x="0" y="0"/>
                  </a:lnTo>
                  <a:lnTo>
                    <a:pt x="0" y="148242"/>
                  </a:lnTo>
                  <a:cubicBezTo>
                    <a:pt x="7204" y="153279"/>
                    <a:pt x="14408" y="158317"/>
                    <a:pt x="21611" y="162634"/>
                  </a:cubicBezTo>
                  <a:cubicBezTo>
                    <a:pt x="29535" y="167672"/>
                    <a:pt x="38180" y="172709"/>
                    <a:pt x="47545" y="178466"/>
                  </a:cubicBezTo>
                  <a:cubicBezTo>
                    <a:pt x="75640" y="194298"/>
                    <a:pt x="97971" y="202214"/>
                    <a:pt x="115261" y="200774"/>
                  </a:cubicBezTo>
                  <a:cubicBezTo>
                    <a:pt x="132550" y="200055"/>
                    <a:pt x="141194" y="184223"/>
                    <a:pt x="141194" y="154719"/>
                  </a:cubicBezTo>
                  <a:cubicBezTo>
                    <a:pt x="141194" y="128812"/>
                    <a:pt x="133990" y="105784"/>
                    <a:pt x="119583" y="86355"/>
                  </a:cubicBezTo>
                  <a:cubicBezTo>
                    <a:pt x="105175" y="66925"/>
                    <a:pt x="85005" y="48934"/>
                    <a:pt x="58350" y="33822"/>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9" name="Google Shape;1298;p46">
              <a:extLst>
                <a:ext uri="{FF2B5EF4-FFF2-40B4-BE49-F238E27FC236}">
                  <a16:creationId xmlns:a16="http://schemas.microsoft.com/office/drawing/2014/main" id="{9EDA398D-D08B-E64A-8551-C8D8EB6C17A5}"/>
                </a:ext>
              </a:extLst>
            </p:cNvPr>
            <p:cNvSpPr/>
            <p:nvPr/>
          </p:nvSpPr>
          <p:spPr>
            <a:xfrm>
              <a:off x="1206032" y="4298728"/>
              <a:ext cx="92208" cy="138390"/>
            </a:xfrm>
            <a:custGeom>
              <a:avLst/>
              <a:gdLst/>
              <a:ahLst/>
              <a:cxnLst/>
              <a:rect l="l" t="t" r="r" b="b"/>
              <a:pathLst>
                <a:path w="922083" h="1383901" extrusionOk="0">
                  <a:moveTo>
                    <a:pt x="461042" y="53286"/>
                  </a:moveTo>
                  <a:cubicBezTo>
                    <a:pt x="206028" y="-93517"/>
                    <a:pt x="0" y="73435"/>
                    <a:pt x="0" y="426050"/>
                  </a:cubicBezTo>
                  <a:cubicBezTo>
                    <a:pt x="0" y="778665"/>
                    <a:pt x="206749" y="1183813"/>
                    <a:pt x="461042" y="1330616"/>
                  </a:cubicBezTo>
                  <a:cubicBezTo>
                    <a:pt x="716056" y="1477418"/>
                    <a:pt x="922084" y="1310466"/>
                    <a:pt x="922084" y="957851"/>
                  </a:cubicBezTo>
                  <a:cubicBezTo>
                    <a:pt x="922084" y="605236"/>
                    <a:pt x="715335" y="200089"/>
                    <a:pt x="461042" y="53286"/>
                  </a:cubicBezTo>
                  <a:close/>
                  <a:moveTo>
                    <a:pt x="574862" y="1010384"/>
                  </a:moveTo>
                  <a:cubicBezTo>
                    <a:pt x="550369" y="1019739"/>
                    <a:pt x="516511" y="1014701"/>
                    <a:pt x="473289" y="995271"/>
                  </a:cubicBezTo>
                  <a:lnTo>
                    <a:pt x="473289" y="1081626"/>
                  </a:lnTo>
                  <a:lnTo>
                    <a:pt x="384682" y="1030533"/>
                  </a:lnTo>
                  <a:lnTo>
                    <a:pt x="384682" y="944898"/>
                  </a:lnTo>
                  <a:cubicBezTo>
                    <a:pt x="378199" y="941300"/>
                    <a:pt x="372436" y="936982"/>
                    <a:pt x="365952" y="932664"/>
                  </a:cubicBezTo>
                  <a:cubicBezTo>
                    <a:pt x="343620" y="917552"/>
                    <a:pt x="320568" y="899562"/>
                    <a:pt x="296075" y="878692"/>
                  </a:cubicBezTo>
                  <a:lnTo>
                    <a:pt x="296075" y="321705"/>
                  </a:lnTo>
                  <a:cubicBezTo>
                    <a:pt x="314805" y="327462"/>
                    <a:pt x="335696" y="336098"/>
                    <a:pt x="358748" y="346892"/>
                  </a:cubicBezTo>
                  <a:cubicBezTo>
                    <a:pt x="367393" y="350490"/>
                    <a:pt x="376037" y="354808"/>
                    <a:pt x="384682" y="359126"/>
                  </a:cubicBezTo>
                  <a:lnTo>
                    <a:pt x="384682" y="273490"/>
                  </a:lnTo>
                  <a:lnTo>
                    <a:pt x="473289" y="324584"/>
                  </a:lnTo>
                  <a:lnTo>
                    <a:pt x="472568" y="412377"/>
                  </a:lnTo>
                  <a:cubicBezTo>
                    <a:pt x="479772" y="418134"/>
                    <a:pt x="486976" y="423172"/>
                    <a:pt x="493459" y="428929"/>
                  </a:cubicBezTo>
                  <a:cubicBezTo>
                    <a:pt x="515791" y="446919"/>
                    <a:pt x="535241" y="467069"/>
                    <a:pt x="551089" y="488658"/>
                  </a:cubicBezTo>
                  <a:cubicBezTo>
                    <a:pt x="566938" y="510246"/>
                    <a:pt x="579184" y="534713"/>
                    <a:pt x="587829" y="560620"/>
                  </a:cubicBezTo>
                  <a:cubicBezTo>
                    <a:pt x="597193" y="586526"/>
                    <a:pt x="601516" y="614591"/>
                    <a:pt x="601516" y="644815"/>
                  </a:cubicBezTo>
                  <a:cubicBezTo>
                    <a:pt x="601516" y="690871"/>
                    <a:pt x="585667" y="718217"/>
                    <a:pt x="553971" y="726133"/>
                  </a:cubicBezTo>
                  <a:cubicBezTo>
                    <a:pt x="580625" y="754918"/>
                    <a:pt x="598634" y="783703"/>
                    <a:pt x="607999" y="813207"/>
                  </a:cubicBezTo>
                  <a:cubicBezTo>
                    <a:pt x="617364" y="841992"/>
                    <a:pt x="622407" y="872216"/>
                    <a:pt x="622407" y="901720"/>
                  </a:cubicBezTo>
                  <a:cubicBezTo>
                    <a:pt x="622407" y="962169"/>
                    <a:pt x="606558" y="998150"/>
                    <a:pt x="574862" y="1010384"/>
                  </a:cubicBez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30"/>
          <p:cNvSpPr txBox="1">
            <a:spLocks noGrp="1"/>
          </p:cNvSpPr>
          <p:nvPr>
            <p:ph type="body" idx="4294967295"/>
          </p:nvPr>
        </p:nvSpPr>
        <p:spPr>
          <a:xfrm>
            <a:off x="855300" y="373650"/>
            <a:ext cx="1601700" cy="43962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sz="2600" b="1" dirty="0">
                <a:solidFill>
                  <a:schemeClr val="accent1"/>
                </a:solidFill>
                <a:latin typeface="Barlow"/>
                <a:sym typeface="Barlow"/>
              </a:rPr>
              <a:t>Online Courses for Students</a:t>
            </a:r>
            <a:endParaRPr sz="2600" dirty="0"/>
          </a:p>
        </p:txBody>
      </p:sp>
      <p:sp>
        <p:nvSpPr>
          <p:cNvPr id="430" name="Google Shape;430;p3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grpSp>
        <p:nvGrpSpPr>
          <p:cNvPr id="431" name="Google Shape;431;p30"/>
          <p:cNvGrpSpPr/>
          <p:nvPr/>
        </p:nvGrpSpPr>
        <p:grpSpPr>
          <a:xfrm>
            <a:off x="5962800" y="373572"/>
            <a:ext cx="2119546" cy="4396359"/>
            <a:chOff x="2547150" y="238125"/>
            <a:chExt cx="2525675" cy="5238750"/>
          </a:xfrm>
        </p:grpSpPr>
        <p:sp>
          <p:nvSpPr>
            <p:cNvPr id="432" name="Google Shape;432;p30"/>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30"/>
          <p:cNvSpPr txBox="1">
            <a:spLocks noGrp="1"/>
          </p:cNvSpPr>
          <p:nvPr>
            <p:ph type="body" idx="4294967295"/>
          </p:nvPr>
        </p:nvSpPr>
        <p:spPr>
          <a:xfrm>
            <a:off x="2737000" y="373650"/>
            <a:ext cx="2282400" cy="4396200"/>
          </a:xfrm>
          <a:prstGeom prst="rect">
            <a:avLst/>
          </a:prstGeom>
        </p:spPr>
        <p:txBody>
          <a:bodyPr spcFirstLastPara="1" wrap="square" lIns="0" tIns="0" rIns="0" bIns="0" anchor="ctr" anchorCtr="0">
            <a:noAutofit/>
          </a:bodyPr>
          <a:lstStyle/>
          <a:p>
            <a:pPr marL="0" lvl="0" indent="0" algn="l" rtl="0">
              <a:spcBef>
                <a:spcPts val="0"/>
              </a:spcBef>
              <a:spcAft>
                <a:spcPts val="800"/>
              </a:spcAft>
              <a:buNone/>
            </a:pPr>
            <a:r>
              <a:rPr lang="en" sz="1800" dirty="0"/>
              <a:t>As these are the trending technologies students show much interest in these technologies so that we can provide them online courses and can conduct workshops in colleges in this way also we can make money.</a:t>
            </a:r>
            <a:endParaRPr sz="1800" dirty="0"/>
          </a:p>
        </p:txBody>
      </p:sp>
      <p:pic>
        <p:nvPicPr>
          <p:cNvPr id="5" name="Picture 4">
            <a:extLst>
              <a:ext uri="{FF2B5EF4-FFF2-40B4-BE49-F238E27FC236}">
                <a16:creationId xmlns:a16="http://schemas.microsoft.com/office/drawing/2014/main" id="{38D1BB3F-77AE-467E-B832-C5D64C42CA61}"/>
              </a:ext>
            </a:extLst>
          </p:cNvPr>
          <p:cNvPicPr>
            <a:picLocks noChangeAspect="1"/>
          </p:cNvPicPr>
          <p:nvPr/>
        </p:nvPicPr>
        <p:blipFill>
          <a:blip r:embed="rId3"/>
          <a:stretch>
            <a:fillRect/>
          </a:stretch>
        </p:blipFill>
        <p:spPr>
          <a:xfrm>
            <a:off x="6008237" y="777669"/>
            <a:ext cx="2027097" cy="36317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32"/>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grpSp>
        <p:nvGrpSpPr>
          <p:cNvPr id="456" name="Google Shape;456;p32"/>
          <p:cNvGrpSpPr/>
          <p:nvPr/>
        </p:nvGrpSpPr>
        <p:grpSpPr>
          <a:xfrm>
            <a:off x="4243174" y="1241129"/>
            <a:ext cx="4542205" cy="2661224"/>
            <a:chOff x="4243174" y="1241129"/>
            <a:chExt cx="4542205" cy="2661224"/>
          </a:xfrm>
        </p:grpSpPr>
        <p:sp>
          <p:nvSpPr>
            <p:cNvPr id="457" name="Google Shape;457;p32"/>
            <p:cNvSpPr/>
            <p:nvPr/>
          </p:nvSpPr>
          <p:spPr>
            <a:xfrm>
              <a:off x="4614624" y="1241129"/>
              <a:ext cx="3797910" cy="2542169"/>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rgbClr val="FFFFFF">
                    <a:alpha val="29803"/>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32"/>
            <p:cNvSpPr/>
            <p:nvPr/>
          </p:nvSpPr>
          <p:spPr>
            <a:xfrm>
              <a:off x="4243174" y="3832321"/>
              <a:ext cx="4542205" cy="70032"/>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32"/>
            <p:cNvSpPr/>
            <p:nvPr/>
          </p:nvSpPr>
          <p:spPr>
            <a:xfrm>
              <a:off x="4243174" y="3776295"/>
              <a:ext cx="4541505" cy="56025"/>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32"/>
            <p:cNvSpPr/>
            <p:nvPr/>
          </p:nvSpPr>
          <p:spPr>
            <a:xfrm>
              <a:off x="6177518" y="3776295"/>
              <a:ext cx="665106" cy="35016"/>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62" name="Google Shape;462;p32"/>
          <p:cNvSpPr txBox="1">
            <a:spLocks noGrp="1"/>
          </p:cNvSpPr>
          <p:nvPr>
            <p:ph type="body" idx="4294967295"/>
          </p:nvPr>
        </p:nvSpPr>
        <p:spPr>
          <a:xfrm>
            <a:off x="855300" y="373650"/>
            <a:ext cx="1601700" cy="43962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sz="2600" b="1" dirty="0">
                <a:solidFill>
                  <a:schemeClr val="accent1"/>
                </a:solidFill>
                <a:latin typeface="Barlow"/>
                <a:sym typeface="Barlow"/>
              </a:rPr>
              <a:t>Our website</a:t>
            </a:r>
            <a:endParaRPr sz="2600" dirty="0"/>
          </a:p>
        </p:txBody>
      </p:sp>
      <p:sp>
        <p:nvSpPr>
          <p:cNvPr id="463" name="Google Shape;463;p32"/>
          <p:cNvSpPr txBox="1">
            <a:spLocks noGrp="1"/>
          </p:cNvSpPr>
          <p:nvPr>
            <p:ph type="body" idx="4294967295"/>
          </p:nvPr>
        </p:nvSpPr>
        <p:spPr>
          <a:xfrm>
            <a:off x="2084294" y="373651"/>
            <a:ext cx="2158879" cy="4588314"/>
          </a:xfrm>
          <a:prstGeom prst="rect">
            <a:avLst/>
          </a:prstGeom>
        </p:spPr>
        <p:txBody>
          <a:bodyPr spcFirstLastPara="1" wrap="square" lIns="0" tIns="0" rIns="0" bIns="0" anchor="ctr" anchorCtr="0">
            <a:noAutofit/>
          </a:bodyPr>
          <a:lstStyle/>
          <a:p>
            <a:pPr marL="0" lvl="0" indent="0" algn="l" rtl="0">
              <a:spcBef>
                <a:spcPts val="0"/>
              </a:spcBef>
              <a:spcAft>
                <a:spcPts val="800"/>
              </a:spcAft>
              <a:buNone/>
            </a:pPr>
            <a:r>
              <a:rPr lang="en-US" sz="1800" dirty="0"/>
              <a:t>We can create a local website for people to know about the latest news of their town and use this to advertise and can charge money. So that with this we can perform analytics with the latest news and advertisements and know our target audience for us and for our clients as well.</a:t>
            </a:r>
            <a:endParaRPr sz="1800" dirty="0"/>
          </a:p>
        </p:txBody>
      </p:sp>
      <p:pic>
        <p:nvPicPr>
          <p:cNvPr id="5" name="Picture 4">
            <a:extLst>
              <a:ext uri="{FF2B5EF4-FFF2-40B4-BE49-F238E27FC236}">
                <a16:creationId xmlns:a16="http://schemas.microsoft.com/office/drawing/2014/main" id="{7FB28C56-8748-4B20-AD08-7AE0F2007767}"/>
              </a:ext>
            </a:extLst>
          </p:cNvPr>
          <p:cNvPicPr>
            <a:picLocks noChangeAspect="1"/>
          </p:cNvPicPr>
          <p:nvPr/>
        </p:nvPicPr>
        <p:blipFill>
          <a:blip r:embed="rId3"/>
          <a:stretch>
            <a:fillRect/>
          </a:stretch>
        </p:blipFill>
        <p:spPr>
          <a:xfrm>
            <a:off x="4744868" y="1402519"/>
            <a:ext cx="3543832" cy="232475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0"/>
        <p:cNvGrpSpPr/>
        <p:nvPr/>
      </p:nvGrpSpPr>
      <p:grpSpPr>
        <a:xfrm>
          <a:off x="0" y="0"/>
          <a:ext cx="0" cy="0"/>
          <a:chOff x="0" y="0"/>
          <a:chExt cx="0" cy="0"/>
        </a:xfrm>
      </p:grpSpPr>
      <p:sp>
        <p:nvSpPr>
          <p:cNvPr id="281" name="Google Shape;281;p21"/>
          <p:cNvSpPr txBox="1">
            <a:spLocks noGrp="1"/>
          </p:cNvSpPr>
          <p:nvPr>
            <p:ph type="title" idx="4294967295"/>
          </p:nvPr>
        </p:nvSpPr>
        <p:spPr>
          <a:xfrm>
            <a:off x="88818" y="-323568"/>
            <a:ext cx="2582100" cy="1380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endParaRPr b="0" dirty="0">
              <a:solidFill>
                <a:schemeClr val="accent2"/>
              </a:solidFill>
            </a:endParaRPr>
          </a:p>
          <a:p>
            <a:pPr marL="0" lvl="0" indent="0" algn="l" rtl="0">
              <a:spcBef>
                <a:spcPts val="0"/>
              </a:spcBef>
              <a:spcAft>
                <a:spcPts val="0"/>
              </a:spcAft>
              <a:buNone/>
            </a:pPr>
            <a:r>
              <a:rPr lang="en" dirty="0"/>
              <a:t>Some of my workings</a:t>
            </a:r>
            <a:endParaRPr dirty="0"/>
          </a:p>
        </p:txBody>
      </p:sp>
      <p:sp>
        <p:nvSpPr>
          <p:cNvPr id="282" name="Google Shape;282;p21"/>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12</a:t>
            </a:fld>
            <a:endParaRPr/>
          </a:p>
        </p:txBody>
      </p:sp>
      <p:pic>
        <p:nvPicPr>
          <p:cNvPr id="3" name="Picture 2">
            <a:extLst>
              <a:ext uri="{FF2B5EF4-FFF2-40B4-BE49-F238E27FC236}">
                <a16:creationId xmlns:a16="http://schemas.microsoft.com/office/drawing/2014/main" id="{717370F7-D4C9-4B6F-B86E-BC46AED9598E}"/>
              </a:ext>
            </a:extLst>
          </p:cNvPr>
          <p:cNvPicPr>
            <a:picLocks noChangeAspect="1"/>
          </p:cNvPicPr>
          <p:nvPr/>
        </p:nvPicPr>
        <p:blipFill>
          <a:blip r:embed="rId4"/>
          <a:stretch>
            <a:fillRect/>
          </a:stretch>
        </p:blipFill>
        <p:spPr>
          <a:xfrm>
            <a:off x="0" y="905823"/>
            <a:ext cx="3176868" cy="3176868"/>
          </a:xfrm>
          <a:prstGeom prst="rect">
            <a:avLst/>
          </a:prstGeom>
        </p:spPr>
      </p:pic>
      <p:pic>
        <p:nvPicPr>
          <p:cNvPr id="5" name="Picture 4">
            <a:extLst>
              <a:ext uri="{FF2B5EF4-FFF2-40B4-BE49-F238E27FC236}">
                <a16:creationId xmlns:a16="http://schemas.microsoft.com/office/drawing/2014/main" id="{0C37E503-A1EE-4204-B1B4-4F47B9DC335E}"/>
              </a:ext>
            </a:extLst>
          </p:cNvPr>
          <p:cNvPicPr>
            <a:picLocks noChangeAspect="1"/>
          </p:cNvPicPr>
          <p:nvPr/>
        </p:nvPicPr>
        <p:blipFill>
          <a:blip r:embed="rId5"/>
          <a:stretch>
            <a:fillRect/>
          </a:stretch>
        </p:blipFill>
        <p:spPr>
          <a:xfrm>
            <a:off x="0" y="4082691"/>
            <a:ext cx="3176868" cy="1089555"/>
          </a:xfrm>
          <a:prstGeom prst="rect">
            <a:avLst/>
          </a:prstGeom>
        </p:spPr>
      </p:pic>
      <p:pic>
        <p:nvPicPr>
          <p:cNvPr id="7" name="Picture 6">
            <a:extLst>
              <a:ext uri="{FF2B5EF4-FFF2-40B4-BE49-F238E27FC236}">
                <a16:creationId xmlns:a16="http://schemas.microsoft.com/office/drawing/2014/main" id="{2B578273-7565-40A9-997F-2FB23A4E6182}"/>
              </a:ext>
            </a:extLst>
          </p:cNvPr>
          <p:cNvPicPr>
            <a:picLocks noChangeAspect="1"/>
          </p:cNvPicPr>
          <p:nvPr/>
        </p:nvPicPr>
        <p:blipFill>
          <a:blip r:embed="rId6"/>
          <a:stretch>
            <a:fillRect/>
          </a:stretch>
        </p:blipFill>
        <p:spPr>
          <a:xfrm>
            <a:off x="3160740" y="3413699"/>
            <a:ext cx="2991629" cy="1808629"/>
          </a:xfrm>
          <a:prstGeom prst="rect">
            <a:avLst/>
          </a:prstGeom>
        </p:spPr>
      </p:pic>
      <p:pic>
        <p:nvPicPr>
          <p:cNvPr id="9" name="Picture 8">
            <a:extLst>
              <a:ext uri="{FF2B5EF4-FFF2-40B4-BE49-F238E27FC236}">
                <a16:creationId xmlns:a16="http://schemas.microsoft.com/office/drawing/2014/main" id="{ECF6C459-D3D1-4A5C-A4C0-B084A6DBC7A0}"/>
              </a:ext>
            </a:extLst>
          </p:cNvPr>
          <p:cNvPicPr>
            <a:picLocks noChangeAspect="1"/>
          </p:cNvPicPr>
          <p:nvPr/>
        </p:nvPicPr>
        <p:blipFill>
          <a:blip r:embed="rId7"/>
          <a:stretch>
            <a:fillRect/>
          </a:stretch>
        </p:blipFill>
        <p:spPr>
          <a:xfrm>
            <a:off x="3176868" y="865655"/>
            <a:ext cx="2991629" cy="2507876"/>
          </a:xfrm>
          <a:prstGeom prst="rect">
            <a:avLst/>
          </a:prstGeom>
        </p:spPr>
      </p:pic>
      <p:pic>
        <p:nvPicPr>
          <p:cNvPr id="11" name="Picture 10">
            <a:extLst>
              <a:ext uri="{FF2B5EF4-FFF2-40B4-BE49-F238E27FC236}">
                <a16:creationId xmlns:a16="http://schemas.microsoft.com/office/drawing/2014/main" id="{E4CA7B26-37EC-4A3E-8F59-1E062D8EA1E1}"/>
              </a:ext>
            </a:extLst>
          </p:cNvPr>
          <p:cNvPicPr>
            <a:picLocks noChangeAspect="1"/>
          </p:cNvPicPr>
          <p:nvPr/>
        </p:nvPicPr>
        <p:blipFill rotWithShape="1">
          <a:blip r:embed="rId8"/>
          <a:srcRect r="18751" b="40150"/>
          <a:stretch/>
        </p:blipFill>
        <p:spPr>
          <a:xfrm>
            <a:off x="5076607" y="865655"/>
            <a:ext cx="2991629" cy="1577415"/>
          </a:xfrm>
          <a:prstGeom prst="rect">
            <a:avLst/>
          </a:prstGeom>
        </p:spPr>
      </p:pic>
      <p:pic>
        <p:nvPicPr>
          <p:cNvPr id="13" name="Picture 12">
            <a:extLst>
              <a:ext uri="{FF2B5EF4-FFF2-40B4-BE49-F238E27FC236}">
                <a16:creationId xmlns:a16="http://schemas.microsoft.com/office/drawing/2014/main" id="{9D75ABD4-EB15-4807-844B-9591A7F37DC2}"/>
              </a:ext>
            </a:extLst>
          </p:cNvPr>
          <p:cNvPicPr>
            <a:picLocks noChangeAspect="1"/>
          </p:cNvPicPr>
          <p:nvPr/>
        </p:nvPicPr>
        <p:blipFill>
          <a:blip r:embed="rId9"/>
          <a:stretch>
            <a:fillRect/>
          </a:stretch>
        </p:blipFill>
        <p:spPr>
          <a:xfrm>
            <a:off x="5060479" y="2419028"/>
            <a:ext cx="2991629" cy="1682791"/>
          </a:xfrm>
          <a:prstGeom prst="rect">
            <a:avLst/>
          </a:prstGeom>
        </p:spPr>
      </p:pic>
      <p:pic>
        <p:nvPicPr>
          <p:cNvPr id="15" name="Picture 14">
            <a:extLst>
              <a:ext uri="{FF2B5EF4-FFF2-40B4-BE49-F238E27FC236}">
                <a16:creationId xmlns:a16="http://schemas.microsoft.com/office/drawing/2014/main" id="{BBE983D2-2DA9-4B1E-B5F3-775A1CB7DA47}"/>
              </a:ext>
            </a:extLst>
          </p:cNvPr>
          <p:cNvPicPr>
            <a:picLocks noChangeAspect="1"/>
          </p:cNvPicPr>
          <p:nvPr/>
        </p:nvPicPr>
        <p:blipFill>
          <a:blip r:embed="rId10"/>
          <a:stretch>
            <a:fillRect/>
          </a:stretch>
        </p:blipFill>
        <p:spPr>
          <a:xfrm>
            <a:off x="5564402" y="3899646"/>
            <a:ext cx="2487706" cy="124385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6"/>
          <p:cNvSpPr txBox="1">
            <a:spLocks noGrp="1"/>
          </p:cNvSpPr>
          <p:nvPr>
            <p:ph type="ctrTitle"/>
          </p:nvPr>
        </p:nvSpPr>
        <p:spPr>
          <a:xfrm>
            <a:off x="855300" y="1534047"/>
            <a:ext cx="51108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Thankyou</a:t>
            </a:r>
            <a:endParaRPr dirty="0"/>
          </a:p>
        </p:txBody>
      </p:sp>
      <p:grpSp>
        <p:nvGrpSpPr>
          <p:cNvPr id="54" name="Grupo 53">
            <a:extLst>
              <a:ext uri="{FF2B5EF4-FFF2-40B4-BE49-F238E27FC236}">
                <a16:creationId xmlns:a16="http://schemas.microsoft.com/office/drawing/2014/main" id="{C1C0CF39-E114-3949-A27F-1C46512C1BF9}"/>
              </a:ext>
            </a:extLst>
          </p:cNvPr>
          <p:cNvGrpSpPr/>
          <p:nvPr/>
        </p:nvGrpSpPr>
        <p:grpSpPr>
          <a:xfrm>
            <a:off x="5051577" y="597671"/>
            <a:ext cx="3378214" cy="3959923"/>
            <a:chOff x="7017258" y="4131327"/>
            <a:chExt cx="583504" cy="683980"/>
          </a:xfrm>
        </p:grpSpPr>
        <p:sp>
          <p:nvSpPr>
            <p:cNvPr id="55" name="Google Shape;1160;p46">
              <a:extLst>
                <a:ext uri="{FF2B5EF4-FFF2-40B4-BE49-F238E27FC236}">
                  <a16:creationId xmlns:a16="http://schemas.microsoft.com/office/drawing/2014/main" id="{0B46D6C6-9873-6D47-AAD1-DB7F3E676FA1}"/>
                </a:ext>
              </a:extLst>
            </p:cNvPr>
            <p:cNvSpPr/>
            <p:nvPr/>
          </p:nvSpPr>
          <p:spPr>
            <a:xfrm>
              <a:off x="7315814" y="4178415"/>
              <a:ext cx="150241" cy="410597"/>
            </a:xfrm>
            <a:custGeom>
              <a:avLst/>
              <a:gdLst/>
              <a:ahLst/>
              <a:cxnLst/>
              <a:rect l="l" t="t" r="r" b="b"/>
              <a:pathLst>
                <a:path w="1502409" h="4105966" extrusionOk="0">
                  <a:moveTo>
                    <a:pt x="0" y="0"/>
                  </a:moveTo>
                  <a:lnTo>
                    <a:pt x="1502410" y="868091"/>
                  </a:lnTo>
                  <a:lnTo>
                    <a:pt x="1502410" y="4105966"/>
                  </a:lnTo>
                  <a:lnTo>
                    <a:pt x="0" y="3238679"/>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 name="Google Shape;1161;p46">
              <a:extLst>
                <a:ext uri="{FF2B5EF4-FFF2-40B4-BE49-F238E27FC236}">
                  <a16:creationId xmlns:a16="http://schemas.microsoft.com/office/drawing/2014/main" id="{DA490056-2149-524D-843B-0B23B4A63343}"/>
                </a:ext>
              </a:extLst>
            </p:cNvPr>
            <p:cNvSpPr/>
            <p:nvPr/>
          </p:nvSpPr>
          <p:spPr>
            <a:xfrm>
              <a:off x="7320563" y="4281056"/>
              <a:ext cx="70592" cy="94782"/>
            </a:xfrm>
            <a:custGeom>
              <a:avLst/>
              <a:gdLst/>
              <a:ahLst/>
              <a:cxnLst/>
              <a:rect l="l" t="t" r="r" b="b"/>
              <a:pathLst>
                <a:path w="705920" h="947817" extrusionOk="0">
                  <a:moveTo>
                    <a:pt x="352852" y="947818"/>
                  </a:moveTo>
                  <a:cubicBezTo>
                    <a:pt x="-335753" y="51620"/>
                    <a:pt x="162642" y="-272810"/>
                    <a:pt x="352852" y="252381"/>
                  </a:cubicBezTo>
                  <a:cubicBezTo>
                    <a:pt x="543863" y="-49564"/>
                    <a:pt x="1041456" y="855467"/>
                    <a:pt x="352852" y="947818"/>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 name="Google Shape;1162;p46">
              <a:extLst>
                <a:ext uri="{FF2B5EF4-FFF2-40B4-BE49-F238E27FC236}">
                  <a16:creationId xmlns:a16="http://schemas.microsoft.com/office/drawing/2014/main" id="{3C5EE54E-1191-F64D-B370-D9B5C3978D8F}"/>
                </a:ext>
              </a:extLst>
            </p:cNvPr>
            <p:cNvSpPr/>
            <p:nvPr/>
          </p:nvSpPr>
          <p:spPr>
            <a:xfrm>
              <a:off x="7077193" y="4326164"/>
              <a:ext cx="134029" cy="147278"/>
            </a:xfrm>
            <a:custGeom>
              <a:avLst/>
              <a:gdLst/>
              <a:ahLst/>
              <a:cxnLst/>
              <a:rect l="l" t="t" r="r" b="b"/>
              <a:pathLst>
                <a:path w="1340290" h="1472783" extrusionOk="0">
                  <a:moveTo>
                    <a:pt x="1340291" y="774135"/>
                  </a:moveTo>
                  <a:lnTo>
                    <a:pt x="0" y="0"/>
                  </a:lnTo>
                  <a:lnTo>
                    <a:pt x="0" y="698649"/>
                  </a:lnTo>
                  <a:lnTo>
                    <a:pt x="1340291" y="1472784"/>
                  </a:lnTo>
                  <a:lnTo>
                    <a:pt x="1340291" y="774135"/>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 name="Google Shape;1163;p46">
              <a:extLst>
                <a:ext uri="{FF2B5EF4-FFF2-40B4-BE49-F238E27FC236}">
                  <a16:creationId xmlns:a16="http://schemas.microsoft.com/office/drawing/2014/main" id="{BA083FF7-428D-C24A-B881-36F5DB395AF1}"/>
                </a:ext>
              </a:extLst>
            </p:cNvPr>
            <p:cNvSpPr/>
            <p:nvPr/>
          </p:nvSpPr>
          <p:spPr>
            <a:xfrm>
              <a:off x="7089116" y="4349542"/>
              <a:ext cx="15249" cy="22656"/>
            </a:xfrm>
            <a:custGeom>
              <a:avLst/>
              <a:gdLst/>
              <a:ahLst/>
              <a:cxnLst/>
              <a:rect l="l" t="t" r="r" b="b"/>
              <a:pathLst>
                <a:path w="152488" h="226558" extrusionOk="0">
                  <a:moveTo>
                    <a:pt x="152488" y="157447"/>
                  </a:moveTo>
                  <a:cubicBezTo>
                    <a:pt x="152488" y="215266"/>
                    <a:pt x="118780" y="241767"/>
                    <a:pt x="76244" y="217675"/>
                  </a:cubicBezTo>
                  <a:cubicBezTo>
                    <a:pt x="34510" y="193584"/>
                    <a:pt x="0" y="126931"/>
                    <a:pt x="0" y="69112"/>
                  </a:cubicBezTo>
                  <a:cubicBezTo>
                    <a:pt x="0" y="11293"/>
                    <a:pt x="33708" y="-15208"/>
                    <a:pt x="76244" y="8884"/>
                  </a:cubicBezTo>
                  <a:cubicBezTo>
                    <a:pt x="118780" y="32975"/>
                    <a:pt x="152488" y="99628"/>
                    <a:pt x="152488" y="1574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 name="Google Shape;1164;p46">
              <a:extLst>
                <a:ext uri="{FF2B5EF4-FFF2-40B4-BE49-F238E27FC236}">
                  <a16:creationId xmlns:a16="http://schemas.microsoft.com/office/drawing/2014/main" id="{839367E8-6B3B-B741-86D0-942ABD040E64}"/>
                </a:ext>
              </a:extLst>
            </p:cNvPr>
            <p:cNvSpPr/>
            <p:nvPr/>
          </p:nvSpPr>
          <p:spPr>
            <a:xfrm>
              <a:off x="7111362" y="4360598"/>
              <a:ext cx="48876" cy="39108"/>
            </a:xfrm>
            <a:custGeom>
              <a:avLst/>
              <a:gdLst/>
              <a:ahLst/>
              <a:cxnLst/>
              <a:rect l="l" t="t" r="r" b="b"/>
              <a:pathLst>
                <a:path w="488764" h="391082" extrusionOk="0">
                  <a:moveTo>
                    <a:pt x="0" y="0"/>
                  </a:moveTo>
                  <a:lnTo>
                    <a:pt x="488765" y="281869"/>
                  </a:lnTo>
                  <a:lnTo>
                    <a:pt x="488765" y="391083"/>
                  </a:lnTo>
                  <a:lnTo>
                    <a:pt x="0" y="110017"/>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 name="Google Shape;1165;p46">
              <a:extLst>
                <a:ext uri="{FF2B5EF4-FFF2-40B4-BE49-F238E27FC236}">
                  <a16:creationId xmlns:a16="http://schemas.microsoft.com/office/drawing/2014/main" id="{A7B9A1FD-47D5-2949-A8F7-750BB12601C5}"/>
                </a:ext>
              </a:extLst>
            </p:cNvPr>
            <p:cNvSpPr/>
            <p:nvPr/>
          </p:nvSpPr>
          <p:spPr>
            <a:xfrm>
              <a:off x="7111442" y="4383982"/>
              <a:ext cx="85875" cy="60469"/>
            </a:xfrm>
            <a:custGeom>
              <a:avLst/>
              <a:gdLst/>
              <a:ahLst/>
              <a:cxnLst/>
              <a:rect l="l" t="t" r="r" b="b"/>
              <a:pathLst>
                <a:path w="858749" h="604692" extrusionOk="0">
                  <a:moveTo>
                    <a:pt x="0" y="0"/>
                  </a:moveTo>
                  <a:lnTo>
                    <a:pt x="858749" y="495479"/>
                  </a:lnTo>
                  <a:lnTo>
                    <a:pt x="858749" y="604692"/>
                  </a:lnTo>
                  <a:lnTo>
                    <a:pt x="0" y="10921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 name="Google Shape;1166;p46">
              <a:extLst>
                <a:ext uri="{FF2B5EF4-FFF2-40B4-BE49-F238E27FC236}">
                  <a16:creationId xmlns:a16="http://schemas.microsoft.com/office/drawing/2014/main" id="{5FEC3C0A-4C02-A64E-9743-92B4501C194D}"/>
                </a:ext>
              </a:extLst>
            </p:cNvPr>
            <p:cNvSpPr/>
            <p:nvPr/>
          </p:nvSpPr>
          <p:spPr>
            <a:xfrm>
              <a:off x="7281165" y="4207564"/>
              <a:ext cx="150241" cy="410597"/>
            </a:xfrm>
            <a:custGeom>
              <a:avLst/>
              <a:gdLst/>
              <a:ahLst/>
              <a:cxnLst/>
              <a:rect l="l" t="t" r="r" b="b"/>
              <a:pathLst>
                <a:path w="1502410" h="4105966" extrusionOk="0">
                  <a:moveTo>
                    <a:pt x="0" y="0"/>
                  </a:moveTo>
                  <a:lnTo>
                    <a:pt x="1502410" y="868091"/>
                  </a:lnTo>
                  <a:lnTo>
                    <a:pt x="1502410" y="4105967"/>
                  </a:lnTo>
                  <a:lnTo>
                    <a:pt x="0" y="3238679"/>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2" name="Google Shape;1167;p46">
              <a:extLst>
                <a:ext uri="{FF2B5EF4-FFF2-40B4-BE49-F238E27FC236}">
                  <a16:creationId xmlns:a16="http://schemas.microsoft.com/office/drawing/2014/main" id="{245CFDBC-B787-F140-A27C-8FE8AEB99F24}"/>
                </a:ext>
              </a:extLst>
            </p:cNvPr>
            <p:cNvSpPr/>
            <p:nvPr/>
          </p:nvSpPr>
          <p:spPr>
            <a:xfrm>
              <a:off x="7295649" y="4387505"/>
              <a:ext cx="120706" cy="80626"/>
            </a:xfrm>
            <a:custGeom>
              <a:avLst/>
              <a:gdLst/>
              <a:ahLst/>
              <a:cxnLst/>
              <a:rect l="l" t="t" r="r" b="b"/>
              <a:pathLst>
                <a:path w="1207064" h="806256" extrusionOk="0">
                  <a:moveTo>
                    <a:pt x="0" y="0"/>
                  </a:moveTo>
                  <a:lnTo>
                    <a:pt x="1207064" y="697043"/>
                  </a:lnTo>
                  <a:lnTo>
                    <a:pt x="1207064" y="806257"/>
                  </a:lnTo>
                  <a:lnTo>
                    <a:pt x="0" y="10921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 name="Google Shape;1168;p46">
              <a:extLst>
                <a:ext uri="{FF2B5EF4-FFF2-40B4-BE49-F238E27FC236}">
                  <a16:creationId xmlns:a16="http://schemas.microsoft.com/office/drawing/2014/main" id="{68B13998-FD80-8345-BC29-F5B03C07C4E8}"/>
                </a:ext>
              </a:extLst>
            </p:cNvPr>
            <p:cNvSpPr/>
            <p:nvPr/>
          </p:nvSpPr>
          <p:spPr>
            <a:xfrm>
              <a:off x="7304051" y="4414012"/>
              <a:ext cx="103772" cy="70909"/>
            </a:xfrm>
            <a:custGeom>
              <a:avLst/>
              <a:gdLst/>
              <a:ahLst/>
              <a:cxnLst/>
              <a:rect l="l" t="t" r="r" b="b"/>
              <a:pathLst>
                <a:path w="1037722" h="709088" extrusionOk="0">
                  <a:moveTo>
                    <a:pt x="0" y="0"/>
                  </a:moveTo>
                  <a:lnTo>
                    <a:pt x="1037722" y="599874"/>
                  </a:lnTo>
                  <a:lnTo>
                    <a:pt x="1037722" y="709088"/>
                  </a:lnTo>
                  <a:lnTo>
                    <a:pt x="0" y="10921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 name="Google Shape;1169;p46">
              <a:extLst>
                <a:ext uri="{FF2B5EF4-FFF2-40B4-BE49-F238E27FC236}">
                  <a16:creationId xmlns:a16="http://schemas.microsoft.com/office/drawing/2014/main" id="{551BFB32-2776-2F40-8765-7EFBDACFAF4D}"/>
                </a:ext>
              </a:extLst>
            </p:cNvPr>
            <p:cNvSpPr/>
            <p:nvPr/>
          </p:nvSpPr>
          <p:spPr>
            <a:xfrm>
              <a:off x="7242035" y="4420419"/>
              <a:ext cx="88684" cy="87371"/>
            </a:xfrm>
            <a:custGeom>
              <a:avLst/>
              <a:gdLst/>
              <a:ahLst/>
              <a:cxnLst/>
              <a:rect l="l" t="t" r="r" b="b"/>
              <a:pathLst>
                <a:path w="886839" h="873712" extrusionOk="0">
                  <a:moveTo>
                    <a:pt x="0" y="361370"/>
                  </a:moveTo>
                  <a:lnTo>
                    <a:pt x="0" y="0"/>
                  </a:lnTo>
                  <a:lnTo>
                    <a:pt x="886839" y="512342"/>
                  </a:lnTo>
                  <a:lnTo>
                    <a:pt x="886839" y="873712"/>
                  </a:lnTo>
                  <a:lnTo>
                    <a:pt x="0" y="361370"/>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 name="Google Shape;1170;p46">
              <a:extLst>
                <a:ext uri="{FF2B5EF4-FFF2-40B4-BE49-F238E27FC236}">
                  <a16:creationId xmlns:a16="http://schemas.microsoft.com/office/drawing/2014/main" id="{94624E01-92BA-314D-8E1B-36A9576598AD}"/>
                </a:ext>
              </a:extLst>
            </p:cNvPr>
            <p:cNvSpPr/>
            <p:nvPr/>
          </p:nvSpPr>
          <p:spPr>
            <a:xfrm>
              <a:off x="7521147" y="4436256"/>
              <a:ext cx="79615" cy="187933"/>
            </a:xfrm>
            <a:custGeom>
              <a:avLst/>
              <a:gdLst/>
              <a:ahLst/>
              <a:cxnLst/>
              <a:rect l="l" t="t" r="r" b="b"/>
              <a:pathLst>
                <a:path w="796148" h="1879329" extrusionOk="0">
                  <a:moveTo>
                    <a:pt x="294543" y="125463"/>
                  </a:moveTo>
                  <a:cubicBezTo>
                    <a:pt x="225522" y="15446"/>
                    <a:pt x="130016" y="991"/>
                    <a:pt x="126003" y="188"/>
                  </a:cubicBezTo>
                  <a:cubicBezTo>
                    <a:pt x="116373" y="-1418"/>
                    <a:pt x="110754" y="7416"/>
                    <a:pt x="110754" y="20264"/>
                  </a:cubicBezTo>
                  <a:lnTo>
                    <a:pt x="110754" y="310967"/>
                  </a:lnTo>
                  <a:cubicBezTo>
                    <a:pt x="110754" y="409741"/>
                    <a:pt x="77046" y="473182"/>
                    <a:pt x="10433" y="500485"/>
                  </a:cubicBezTo>
                  <a:cubicBezTo>
                    <a:pt x="4013" y="502894"/>
                    <a:pt x="0" y="510122"/>
                    <a:pt x="0" y="519758"/>
                  </a:cubicBezTo>
                  <a:cubicBezTo>
                    <a:pt x="0" y="659488"/>
                    <a:pt x="2408" y="1259362"/>
                    <a:pt x="3210" y="1446472"/>
                  </a:cubicBezTo>
                  <a:cubicBezTo>
                    <a:pt x="3210" y="1477790"/>
                    <a:pt x="24879" y="1514731"/>
                    <a:pt x="51364" y="1529988"/>
                  </a:cubicBezTo>
                  <a:cubicBezTo>
                    <a:pt x="194222" y="1612702"/>
                    <a:pt x="604335" y="1849600"/>
                    <a:pt x="604335" y="1849600"/>
                  </a:cubicBezTo>
                  <a:cubicBezTo>
                    <a:pt x="713484" y="1913040"/>
                    <a:pt x="783308" y="1873691"/>
                    <a:pt x="795346" y="1743598"/>
                  </a:cubicBezTo>
                  <a:lnTo>
                    <a:pt x="796149" y="1167815"/>
                  </a:lnTo>
                  <a:cubicBezTo>
                    <a:pt x="796149" y="1080283"/>
                    <a:pt x="780900" y="990342"/>
                    <a:pt x="732746" y="915659"/>
                  </a:cubicBezTo>
                  <a:cubicBezTo>
                    <a:pt x="705458" y="873098"/>
                    <a:pt x="673355" y="840173"/>
                    <a:pt x="639648" y="820900"/>
                  </a:cubicBezTo>
                  <a:lnTo>
                    <a:pt x="359551" y="659488"/>
                  </a:lnTo>
                  <a:lnTo>
                    <a:pt x="359551" y="389665"/>
                  </a:lnTo>
                  <a:cubicBezTo>
                    <a:pt x="360353" y="283663"/>
                    <a:pt x="337882" y="195328"/>
                    <a:pt x="294543" y="125463"/>
                  </a:cubicBez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 name="Google Shape;1171;p46">
              <a:extLst>
                <a:ext uri="{FF2B5EF4-FFF2-40B4-BE49-F238E27FC236}">
                  <a16:creationId xmlns:a16="http://schemas.microsoft.com/office/drawing/2014/main" id="{10DE90FF-48AC-4A4F-88ED-74F8C32263B8}"/>
                </a:ext>
              </a:extLst>
            </p:cNvPr>
            <p:cNvSpPr/>
            <p:nvPr/>
          </p:nvSpPr>
          <p:spPr>
            <a:xfrm>
              <a:off x="7483777" y="4463342"/>
              <a:ext cx="31300" cy="120537"/>
            </a:xfrm>
            <a:custGeom>
              <a:avLst/>
              <a:gdLst/>
              <a:ahLst/>
              <a:cxnLst/>
              <a:rect l="l" t="t" r="r" b="b"/>
              <a:pathLst>
                <a:path w="313002" h="1205369" extrusionOk="0">
                  <a:moveTo>
                    <a:pt x="0" y="0"/>
                  </a:moveTo>
                  <a:lnTo>
                    <a:pt x="313002" y="180685"/>
                  </a:lnTo>
                  <a:lnTo>
                    <a:pt x="313002" y="1205370"/>
                  </a:lnTo>
                  <a:lnTo>
                    <a:pt x="0" y="1024685"/>
                  </a:lnTo>
                  <a:lnTo>
                    <a:pt x="0" y="0"/>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 name="Google Shape;1172;p46">
              <a:extLst>
                <a:ext uri="{FF2B5EF4-FFF2-40B4-BE49-F238E27FC236}">
                  <a16:creationId xmlns:a16="http://schemas.microsoft.com/office/drawing/2014/main" id="{E4318164-AB54-A341-AF90-6E36AA2C4788}"/>
                </a:ext>
              </a:extLst>
            </p:cNvPr>
            <p:cNvSpPr/>
            <p:nvPr/>
          </p:nvSpPr>
          <p:spPr>
            <a:xfrm>
              <a:off x="7017258" y="4131327"/>
              <a:ext cx="238925" cy="281547"/>
            </a:xfrm>
            <a:custGeom>
              <a:avLst/>
              <a:gdLst/>
              <a:ahLst/>
              <a:cxnLst/>
              <a:rect l="l" t="t" r="r" b="b"/>
              <a:pathLst>
                <a:path w="2389249" h="2815474" extrusionOk="0">
                  <a:moveTo>
                    <a:pt x="2388447" y="1379631"/>
                  </a:moveTo>
                  <a:lnTo>
                    <a:pt x="0" y="0"/>
                  </a:lnTo>
                  <a:lnTo>
                    <a:pt x="803" y="1245522"/>
                  </a:lnTo>
                  <a:lnTo>
                    <a:pt x="2178173" y="2503090"/>
                  </a:lnTo>
                  <a:lnTo>
                    <a:pt x="2389249" y="2815474"/>
                  </a:lnTo>
                  <a:lnTo>
                    <a:pt x="2388447" y="1379631"/>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 name="Google Shape;1173;p46">
              <a:extLst>
                <a:ext uri="{FF2B5EF4-FFF2-40B4-BE49-F238E27FC236}">
                  <a16:creationId xmlns:a16="http://schemas.microsoft.com/office/drawing/2014/main" id="{933A2D64-80DC-6746-9B59-2085AEAAEC6E}"/>
                </a:ext>
              </a:extLst>
            </p:cNvPr>
            <p:cNvSpPr/>
            <p:nvPr/>
          </p:nvSpPr>
          <p:spPr>
            <a:xfrm>
              <a:off x="7142010" y="4233590"/>
              <a:ext cx="52327" cy="41116"/>
            </a:xfrm>
            <a:custGeom>
              <a:avLst/>
              <a:gdLst/>
              <a:ahLst/>
              <a:cxnLst/>
              <a:rect l="l" t="t" r="r" b="b"/>
              <a:pathLst>
                <a:path w="523275" h="411158" extrusionOk="0">
                  <a:moveTo>
                    <a:pt x="523275" y="301945"/>
                  </a:moveTo>
                  <a:lnTo>
                    <a:pt x="0" y="0"/>
                  </a:lnTo>
                  <a:lnTo>
                    <a:pt x="0" y="109214"/>
                  </a:lnTo>
                  <a:lnTo>
                    <a:pt x="523275" y="411159"/>
                  </a:lnTo>
                  <a:lnTo>
                    <a:pt x="523275" y="301945"/>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 name="Google Shape;1174;p46">
              <a:extLst>
                <a:ext uri="{FF2B5EF4-FFF2-40B4-BE49-F238E27FC236}">
                  <a16:creationId xmlns:a16="http://schemas.microsoft.com/office/drawing/2014/main" id="{3F4E65C5-7F7E-0F4F-B2C6-80E93D82C7E8}"/>
                </a:ext>
              </a:extLst>
            </p:cNvPr>
            <p:cNvSpPr/>
            <p:nvPr/>
          </p:nvSpPr>
          <p:spPr>
            <a:xfrm>
              <a:off x="7064950" y="4210927"/>
              <a:ext cx="129615" cy="85765"/>
            </a:xfrm>
            <a:custGeom>
              <a:avLst/>
              <a:gdLst/>
              <a:ahLst/>
              <a:cxnLst/>
              <a:rect l="l" t="t" r="r" b="b"/>
              <a:pathLst>
                <a:path w="1296149" h="857651" extrusionOk="0">
                  <a:moveTo>
                    <a:pt x="1296150" y="748438"/>
                  </a:moveTo>
                  <a:lnTo>
                    <a:pt x="0" y="0"/>
                  </a:lnTo>
                  <a:lnTo>
                    <a:pt x="0" y="109214"/>
                  </a:lnTo>
                  <a:lnTo>
                    <a:pt x="1296150" y="857652"/>
                  </a:lnTo>
                  <a:lnTo>
                    <a:pt x="1296150" y="748438"/>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 name="Google Shape;1175;p46">
              <a:extLst>
                <a:ext uri="{FF2B5EF4-FFF2-40B4-BE49-F238E27FC236}">
                  <a16:creationId xmlns:a16="http://schemas.microsoft.com/office/drawing/2014/main" id="{3EF8805A-AE6F-D343-BD55-33C408985582}"/>
                </a:ext>
              </a:extLst>
            </p:cNvPr>
            <p:cNvSpPr/>
            <p:nvPr/>
          </p:nvSpPr>
          <p:spPr>
            <a:xfrm>
              <a:off x="7038303" y="4217334"/>
              <a:ext cx="156340" cy="101264"/>
            </a:xfrm>
            <a:custGeom>
              <a:avLst/>
              <a:gdLst/>
              <a:ahLst/>
              <a:cxnLst/>
              <a:rect l="l" t="t" r="r" b="b"/>
              <a:pathLst>
                <a:path w="1563405" h="1012639" extrusionOk="0">
                  <a:moveTo>
                    <a:pt x="1563405" y="903425"/>
                  </a:moveTo>
                  <a:lnTo>
                    <a:pt x="0" y="0"/>
                  </a:lnTo>
                  <a:lnTo>
                    <a:pt x="0" y="109214"/>
                  </a:lnTo>
                  <a:lnTo>
                    <a:pt x="1563405" y="1012639"/>
                  </a:lnTo>
                  <a:lnTo>
                    <a:pt x="1563405" y="903425"/>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 name="Google Shape;1176;p46">
              <a:extLst>
                <a:ext uri="{FF2B5EF4-FFF2-40B4-BE49-F238E27FC236}">
                  <a16:creationId xmlns:a16="http://schemas.microsoft.com/office/drawing/2014/main" id="{DB85EE08-57AA-304F-9281-620E4F00D77F}"/>
                </a:ext>
              </a:extLst>
            </p:cNvPr>
            <p:cNvSpPr/>
            <p:nvPr/>
          </p:nvSpPr>
          <p:spPr>
            <a:xfrm>
              <a:off x="7206986" y="4270200"/>
              <a:ext cx="27127" cy="40368"/>
            </a:xfrm>
            <a:custGeom>
              <a:avLst/>
              <a:gdLst/>
              <a:ahLst/>
              <a:cxnLst/>
              <a:rect l="l" t="t" r="r" b="b"/>
              <a:pathLst>
                <a:path w="271268" h="403680" extrusionOk="0">
                  <a:moveTo>
                    <a:pt x="0" y="123544"/>
                  </a:moveTo>
                  <a:cubicBezTo>
                    <a:pt x="0" y="226333"/>
                    <a:pt x="60995" y="344381"/>
                    <a:pt x="135634" y="387745"/>
                  </a:cubicBezTo>
                  <a:cubicBezTo>
                    <a:pt x="210273" y="431110"/>
                    <a:pt x="271268" y="382927"/>
                    <a:pt x="271268" y="280137"/>
                  </a:cubicBezTo>
                  <a:cubicBezTo>
                    <a:pt x="271268" y="177347"/>
                    <a:pt x="210273" y="59300"/>
                    <a:pt x="135634" y="15935"/>
                  </a:cubicBezTo>
                  <a:cubicBezTo>
                    <a:pt x="60995" y="-27429"/>
                    <a:pt x="0" y="20754"/>
                    <a:pt x="0" y="12354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 name="Google Shape;1177;p46">
              <a:extLst>
                <a:ext uri="{FF2B5EF4-FFF2-40B4-BE49-F238E27FC236}">
                  <a16:creationId xmlns:a16="http://schemas.microsoft.com/office/drawing/2014/main" id="{C5EFC99A-B8D7-484E-85C4-BC9519430A52}"/>
                </a:ext>
              </a:extLst>
            </p:cNvPr>
            <p:cNvSpPr/>
            <p:nvPr/>
          </p:nvSpPr>
          <p:spPr>
            <a:xfrm>
              <a:off x="7358065" y="4552792"/>
              <a:ext cx="238925" cy="262515"/>
            </a:xfrm>
            <a:custGeom>
              <a:avLst/>
              <a:gdLst/>
              <a:ahLst/>
              <a:cxnLst/>
              <a:rect l="l" t="t" r="r" b="b"/>
              <a:pathLst>
                <a:path w="2389248" h="2625152" extrusionOk="0">
                  <a:moveTo>
                    <a:pt x="0" y="0"/>
                  </a:moveTo>
                  <a:lnTo>
                    <a:pt x="2388447" y="1379630"/>
                  </a:lnTo>
                  <a:lnTo>
                    <a:pt x="2389249" y="2625153"/>
                  </a:lnTo>
                  <a:lnTo>
                    <a:pt x="211076" y="1367585"/>
                  </a:lnTo>
                  <a:lnTo>
                    <a:pt x="803" y="1436647"/>
                  </a:lnTo>
                  <a:lnTo>
                    <a:pt x="0" y="0"/>
                  </a:lnTo>
                  <a:close/>
                </a:path>
              </a:pathLst>
            </a:custGeom>
            <a:gradFill>
              <a:gsLst>
                <a:gs pos="0">
                  <a:srgbClr val="FFFFFF">
                    <a:alpha val="29803"/>
                    <a:alpha val="29800"/>
                  </a:srgbClr>
                </a:gs>
                <a:gs pos="99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 name="Google Shape;1178;p46">
              <a:extLst>
                <a:ext uri="{FF2B5EF4-FFF2-40B4-BE49-F238E27FC236}">
                  <a16:creationId xmlns:a16="http://schemas.microsoft.com/office/drawing/2014/main" id="{17F6C43F-8D1C-C94E-B682-D8A2B4723403}"/>
                </a:ext>
              </a:extLst>
            </p:cNvPr>
            <p:cNvSpPr/>
            <p:nvPr/>
          </p:nvSpPr>
          <p:spPr>
            <a:xfrm>
              <a:off x="7419281" y="4618458"/>
              <a:ext cx="52327" cy="41116"/>
            </a:xfrm>
            <a:custGeom>
              <a:avLst/>
              <a:gdLst/>
              <a:ahLst/>
              <a:cxnLst/>
              <a:rect l="l" t="t" r="r" b="b"/>
              <a:pathLst>
                <a:path w="523275" h="411158" extrusionOk="0">
                  <a:moveTo>
                    <a:pt x="0" y="0"/>
                  </a:moveTo>
                  <a:lnTo>
                    <a:pt x="523275" y="301945"/>
                  </a:lnTo>
                  <a:lnTo>
                    <a:pt x="523275" y="411159"/>
                  </a:lnTo>
                  <a:lnTo>
                    <a:pt x="0" y="10921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 name="Google Shape;1179;p46">
              <a:extLst>
                <a:ext uri="{FF2B5EF4-FFF2-40B4-BE49-F238E27FC236}">
                  <a16:creationId xmlns:a16="http://schemas.microsoft.com/office/drawing/2014/main" id="{8239D188-FF10-B144-BBCA-B1C91E8B82D2}"/>
                </a:ext>
              </a:extLst>
            </p:cNvPr>
            <p:cNvSpPr/>
            <p:nvPr/>
          </p:nvSpPr>
          <p:spPr>
            <a:xfrm>
              <a:off x="7419281" y="4640240"/>
              <a:ext cx="94462" cy="65448"/>
            </a:xfrm>
            <a:custGeom>
              <a:avLst/>
              <a:gdLst/>
              <a:ahLst/>
              <a:cxnLst/>
              <a:rect l="l" t="t" r="r" b="b"/>
              <a:pathLst>
                <a:path w="944624" h="654481" extrusionOk="0">
                  <a:moveTo>
                    <a:pt x="0" y="0"/>
                  </a:moveTo>
                  <a:lnTo>
                    <a:pt x="944624" y="545267"/>
                  </a:lnTo>
                  <a:lnTo>
                    <a:pt x="944624" y="654481"/>
                  </a:lnTo>
                  <a:lnTo>
                    <a:pt x="0" y="10921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 name="Google Shape;1180;p46">
              <a:extLst>
                <a:ext uri="{FF2B5EF4-FFF2-40B4-BE49-F238E27FC236}">
                  <a16:creationId xmlns:a16="http://schemas.microsoft.com/office/drawing/2014/main" id="{F103420C-D8B8-3B4C-BE84-631DD6D8C9B9}"/>
                </a:ext>
              </a:extLst>
            </p:cNvPr>
            <p:cNvSpPr/>
            <p:nvPr/>
          </p:nvSpPr>
          <p:spPr>
            <a:xfrm>
              <a:off x="7419281" y="4662102"/>
              <a:ext cx="122231" cy="81509"/>
            </a:xfrm>
            <a:custGeom>
              <a:avLst/>
              <a:gdLst/>
              <a:ahLst/>
              <a:cxnLst/>
              <a:rect l="l" t="t" r="r" b="b"/>
              <a:pathLst>
                <a:path w="1222313" h="815090" extrusionOk="0">
                  <a:moveTo>
                    <a:pt x="0" y="0"/>
                  </a:moveTo>
                  <a:lnTo>
                    <a:pt x="1222313" y="705876"/>
                  </a:lnTo>
                  <a:lnTo>
                    <a:pt x="1222313" y="815090"/>
                  </a:lnTo>
                  <a:lnTo>
                    <a:pt x="0" y="10921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 name="Google Shape;1181;p46">
              <a:extLst>
                <a:ext uri="{FF2B5EF4-FFF2-40B4-BE49-F238E27FC236}">
                  <a16:creationId xmlns:a16="http://schemas.microsoft.com/office/drawing/2014/main" id="{13CE0265-F5AC-B742-9206-C9DA29FF50A9}"/>
                </a:ext>
              </a:extLst>
            </p:cNvPr>
            <p:cNvSpPr/>
            <p:nvPr/>
          </p:nvSpPr>
          <p:spPr>
            <a:xfrm>
              <a:off x="7379431" y="4594446"/>
              <a:ext cx="27127" cy="40368"/>
            </a:xfrm>
            <a:custGeom>
              <a:avLst/>
              <a:gdLst/>
              <a:ahLst/>
              <a:cxnLst/>
              <a:rect l="l" t="t" r="r" b="b"/>
              <a:pathLst>
                <a:path w="271268" h="403680" extrusionOk="0">
                  <a:moveTo>
                    <a:pt x="271268" y="280137"/>
                  </a:moveTo>
                  <a:cubicBezTo>
                    <a:pt x="271268" y="382927"/>
                    <a:pt x="210273" y="431109"/>
                    <a:pt x="135634" y="387745"/>
                  </a:cubicBezTo>
                  <a:cubicBezTo>
                    <a:pt x="60995" y="344381"/>
                    <a:pt x="0" y="226333"/>
                    <a:pt x="0" y="123544"/>
                  </a:cubicBezTo>
                  <a:cubicBezTo>
                    <a:pt x="0" y="20754"/>
                    <a:pt x="60995" y="-27429"/>
                    <a:pt x="135634" y="15935"/>
                  </a:cubicBezTo>
                  <a:cubicBezTo>
                    <a:pt x="210273" y="59300"/>
                    <a:pt x="270466" y="177348"/>
                    <a:pt x="271268" y="28013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 name="Google Shape;1182;p46">
              <a:extLst>
                <a:ext uri="{FF2B5EF4-FFF2-40B4-BE49-F238E27FC236}">
                  <a16:creationId xmlns:a16="http://schemas.microsoft.com/office/drawing/2014/main" id="{D7467D72-ACF1-564E-9A83-E042225F0309}"/>
                </a:ext>
              </a:extLst>
            </p:cNvPr>
            <p:cNvSpPr/>
            <p:nvPr/>
          </p:nvSpPr>
          <p:spPr>
            <a:xfrm>
              <a:off x="7242195" y="4530298"/>
              <a:ext cx="67095" cy="91494"/>
            </a:xfrm>
            <a:custGeom>
              <a:avLst/>
              <a:gdLst/>
              <a:ahLst/>
              <a:cxnLst/>
              <a:rect l="l" t="t" r="r" b="b"/>
              <a:pathLst>
                <a:path w="670948" h="914939" extrusionOk="0">
                  <a:moveTo>
                    <a:pt x="335474" y="11956"/>
                  </a:moveTo>
                  <a:cubicBezTo>
                    <a:pt x="383628" y="39259"/>
                    <a:pt x="422152" y="106715"/>
                    <a:pt x="422152" y="162125"/>
                  </a:cubicBezTo>
                  <a:lnTo>
                    <a:pt x="422152" y="407054"/>
                  </a:lnTo>
                  <a:lnTo>
                    <a:pt x="584270" y="500207"/>
                  </a:lnTo>
                  <a:cubicBezTo>
                    <a:pt x="632425" y="527511"/>
                    <a:pt x="670948" y="594966"/>
                    <a:pt x="670948" y="650376"/>
                  </a:cubicBezTo>
                  <a:cubicBezTo>
                    <a:pt x="670948" y="705786"/>
                    <a:pt x="632425" y="728272"/>
                    <a:pt x="584270" y="700968"/>
                  </a:cubicBezTo>
                  <a:lnTo>
                    <a:pt x="422152" y="607815"/>
                  </a:lnTo>
                  <a:lnTo>
                    <a:pt x="422152" y="852744"/>
                  </a:lnTo>
                  <a:cubicBezTo>
                    <a:pt x="422152" y="908153"/>
                    <a:pt x="383628" y="930639"/>
                    <a:pt x="335474" y="903335"/>
                  </a:cubicBezTo>
                  <a:cubicBezTo>
                    <a:pt x="287320" y="876032"/>
                    <a:pt x="248797" y="808576"/>
                    <a:pt x="248797" y="753166"/>
                  </a:cubicBezTo>
                  <a:lnTo>
                    <a:pt x="248797" y="508237"/>
                  </a:lnTo>
                  <a:lnTo>
                    <a:pt x="86677" y="415084"/>
                  </a:lnTo>
                  <a:cubicBezTo>
                    <a:pt x="38523" y="387781"/>
                    <a:pt x="0" y="320325"/>
                    <a:pt x="0" y="264915"/>
                  </a:cubicBezTo>
                  <a:cubicBezTo>
                    <a:pt x="0" y="209505"/>
                    <a:pt x="38523" y="187020"/>
                    <a:pt x="86677" y="214323"/>
                  </a:cubicBezTo>
                  <a:lnTo>
                    <a:pt x="248797" y="307476"/>
                  </a:lnTo>
                  <a:lnTo>
                    <a:pt x="248797" y="62548"/>
                  </a:lnTo>
                  <a:cubicBezTo>
                    <a:pt x="247994" y="7138"/>
                    <a:pt x="287320" y="-16151"/>
                    <a:pt x="335474" y="11956"/>
                  </a:cubicBez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 name="Google Shape;1183;p46">
              <a:extLst>
                <a:ext uri="{FF2B5EF4-FFF2-40B4-BE49-F238E27FC236}">
                  <a16:creationId xmlns:a16="http://schemas.microsoft.com/office/drawing/2014/main" id="{0823111E-A1B1-8046-B70A-000E2CE8F7DD}"/>
                </a:ext>
              </a:extLst>
            </p:cNvPr>
            <p:cNvSpPr/>
            <p:nvPr/>
          </p:nvSpPr>
          <p:spPr>
            <a:xfrm>
              <a:off x="7304559" y="4297072"/>
              <a:ext cx="70592" cy="94782"/>
            </a:xfrm>
            <a:custGeom>
              <a:avLst/>
              <a:gdLst/>
              <a:ahLst/>
              <a:cxnLst/>
              <a:rect l="l" t="t" r="r" b="b"/>
              <a:pathLst>
                <a:path w="705920" h="947817" extrusionOk="0">
                  <a:moveTo>
                    <a:pt x="352852" y="947818"/>
                  </a:moveTo>
                  <a:cubicBezTo>
                    <a:pt x="-335753" y="51620"/>
                    <a:pt x="162642" y="-272810"/>
                    <a:pt x="352852" y="252381"/>
                  </a:cubicBezTo>
                  <a:cubicBezTo>
                    <a:pt x="543863" y="-49564"/>
                    <a:pt x="1041456" y="855467"/>
                    <a:pt x="352852" y="947818"/>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34"/>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Contact Us</a:t>
            </a:r>
            <a:endParaRPr dirty="0"/>
          </a:p>
        </p:txBody>
      </p:sp>
      <p:sp>
        <p:nvSpPr>
          <p:cNvPr id="477" name="Google Shape;477;p34"/>
          <p:cNvSpPr txBox="1">
            <a:spLocks noGrp="1"/>
          </p:cNvSpPr>
          <p:nvPr>
            <p:ph type="body" idx="1"/>
          </p:nvPr>
        </p:nvSpPr>
        <p:spPr>
          <a:xfrm>
            <a:off x="876359" y="1369174"/>
            <a:ext cx="7004506" cy="3554226"/>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IN" dirty="0"/>
              <a:t>P</a:t>
            </a:r>
            <a:r>
              <a:rPr lang="en" dirty="0"/>
              <a:t>hone number :- 6303241578</a:t>
            </a:r>
          </a:p>
          <a:p>
            <a:pPr marL="0" lvl="0" indent="0" algn="l" rtl="0">
              <a:spcBef>
                <a:spcPts val="0"/>
              </a:spcBef>
              <a:spcAft>
                <a:spcPts val="0"/>
              </a:spcAft>
              <a:buNone/>
            </a:pPr>
            <a:r>
              <a:rPr lang="en-IN" sz="2400" dirty="0"/>
              <a:t>E</a:t>
            </a:r>
            <a:r>
              <a:rPr lang="en" sz="2400" dirty="0"/>
              <a:t>mail :- </a:t>
            </a:r>
            <a:r>
              <a:rPr lang="en" sz="2400" dirty="0">
                <a:hlinkClick r:id="rId3"/>
              </a:rPr>
              <a:t>udaysandeep.v9@gmail.com</a:t>
            </a:r>
            <a:endParaRPr lang="en" sz="2400" dirty="0"/>
          </a:p>
          <a:p>
            <a:pPr marL="0" lvl="0" indent="0" algn="l" rtl="0">
              <a:spcBef>
                <a:spcPts val="0"/>
              </a:spcBef>
              <a:spcAft>
                <a:spcPts val="0"/>
              </a:spcAft>
              <a:buNone/>
            </a:pPr>
            <a:r>
              <a:rPr lang="en" dirty="0"/>
              <a:t>LinkedIn :- udaysandeep</a:t>
            </a:r>
          </a:p>
          <a:p>
            <a:pPr marL="0" lvl="0" indent="0" algn="l" rtl="0">
              <a:spcBef>
                <a:spcPts val="0"/>
              </a:spcBef>
              <a:spcAft>
                <a:spcPts val="0"/>
              </a:spcAft>
              <a:buNone/>
            </a:pPr>
            <a:r>
              <a:rPr lang="en-IN" sz="2400" dirty="0"/>
              <a:t>G</a:t>
            </a:r>
            <a:r>
              <a:rPr lang="en" sz="2400" dirty="0"/>
              <a:t>ithub :</a:t>
            </a:r>
            <a:r>
              <a:rPr lang="en" dirty="0"/>
              <a:t>- github.com/TechUday</a:t>
            </a:r>
          </a:p>
          <a:p>
            <a:pPr marL="0" lvl="0" indent="0" algn="l" rtl="0">
              <a:spcBef>
                <a:spcPts val="0"/>
              </a:spcBef>
              <a:spcAft>
                <a:spcPts val="0"/>
              </a:spcAft>
              <a:buNone/>
            </a:pPr>
            <a:r>
              <a:rPr lang="en-IN" sz="2400" dirty="0"/>
              <a:t>Y</a:t>
            </a:r>
            <a:r>
              <a:rPr lang="en" sz="2400" dirty="0"/>
              <a:t>outube :</a:t>
            </a:r>
            <a:r>
              <a:rPr lang="en" dirty="0"/>
              <a:t>- udaysandeep</a:t>
            </a:r>
          </a:p>
          <a:p>
            <a:pPr marL="0" lvl="0" indent="0" algn="l" rtl="0">
              <a:spcBef>
                <a:spcPts val="0"/>
              </a:spcBef>
              <a:spcAft>
                <a:spcPts val="0"/>
              </a:spcAft>
              <a:buNone/>
            </a:pPr>
            <a:r>
              <a:rPr lang="en" dirty="0"/>
              <a:t>Twitter :- UdaySandeep Tech</a:t>
            </a:r>
          </a:p>
          <a:p>
            <a:pPr marL="0" lvl="0" indent="0" algn="l" rtl="0">
              <a:spcBef>
                <a:spcPts val="0"/>
              </a:spcBef>
              <a:spcAft>
                <a:spcPts val="0"/>
              </a:spcAft>
              <a:buNone/>
            </a:pPr>
            <a:r>
              <a:rPr lang="en-IN" dirty="0"/>
              <a:t>F</a:t>
            </a:r>
            <a:r>
              <a:rPr lang="en" dirty="0"/>
              <a:t>acebook :- udaysandeep</a:t>
            </a:r>
          </a:p>
          <a:p>
            <a:pPr marL="0" lvl="0" indent="0" algn="l" rtl="0">
              <a:spcBef>
                <a:spcPts val="0"/>
              </a:spcBef>
              <a:spcAft>
                <a:spcPts val="0"/>
              </a:spcAft>
              <a:buNone/>
            </a:pPr>
            <a:r>
              <a:rPr lang="en" dirty="0"/>
              <a:t>LinkedIn :- uday_veera</a:t>
            </a:r>
          </a:p>
        </p:txBody>
      </p:sp>
      <p:sp>
        <p:nvSpPr>
          <p:cNvPr id="478" name="Google Shape;478;p34"/>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14</a:t>
            </a:fld>
            <a:endParaRPr/>
          </a:p>
        </p:txBody>
      </p:sp>
      <p:grpSp>
        <p:nvGrpSpPr>
          <p:cNvPr id="5" name="Grupo 8">
            <a:extLst>
              <a:ext uri="{FF2B5EF4-FFF2-40B4-BE49-F238E27FC236}">
                <a16:creationId xmlns:a16="http://schemas.microsoft.com/office/drawing/2014/main" id="{7B1F3F36-E912-4A81-962E-70F338DD1724}"/>
              </a:ext>
            </a:extLst>
          </p:cNvPr>
          <p:cNvGrpSpPr/>
          <p:nvPr/>
        </p:nvGrpSpPr>
        <p:grpSpPr>
          <a:xfrm>
            <a:off x="6041181" y="94104"/>
            <a:ext cx="2774399" cy="3415553"/>
            <a:chOff x="3996195" y="2421505"/>
            <a:chExt cx="533131" cy="683680"/>
          </a:xfrm>
        </p:grpSpPr>
        <p:sp>
          <p:nvSpPr>
            <p:cNvPr id="6" name="Google Shape;958;p46">
              <a:extLst>
                <a:ext uri="{FF2B5EF4-FFF2-40B4-BE49-F238E27FC236}">
                  <a16:creationId xmlns:a16="http://schemas.microsoft.com/office/drawing/2014/main" id="{085518AE-0A70-48E4-A610-BFC180C47CBA}"/>
                </a:ext>
              </a:extLst>
            </p:cNvPr>
            <p:cNvSpPr/>
            <p:nvPr/>
          </p:nvSpPr>
          <p:spPr>
            <a:xfrm>
              <a:off x="4283196" y="2421505"/>
              <a:ext cx="226545" cy="402450"/>
            </a:xfrm>
            <a:custGeom>
              <a:avLst/>
              <a:gdLst/>
              <a:ahLst/>
              <a:cxnLst/>
              <a:rect l="l" t="t" r="r" b="b"/>
              <a:pathLst>
                <a:path w="2265453" h="4024501" extrusionOk="0">
                  <a:moveTo>
                    <a:pt x="1947130" y="3268254"/>
                  </a:moveTo>
                  <a:cubicBezTo>
                    <a:pt x="2144187" y="3099079"/>
                    <a:pt x="2265453" y="2784249"/>
                    <a:pt x="2265453" y="2359417"/>
                  </a:cubicBezTo>
                  <a:cubicBezTo>
                    <a:pt x="2265453" y="1486994"/>
                    <a:pt x="1754620" y="484087"/>
                    <a:pt x="1125554" y="127532"/>
                  </a:cubicBezTo>
                  <a:cubicBezTo>
                    <a:pt x="495729" y="-229782"/>
                    <a:pt x="-6009" y="188981"/>
                    <a:pt x="54" y="1068231"/>
                  </a:cubicBezTo>
                  <a:cubicBezTo>
                    <a:pt x="3086" y="1486236"/>
                    <a:pt x="122836" y="1934585"/>
                    <a:pt x="316104" y="2324520"/>
                  </a:cubicBezTo>
                  <a:cubicBezTo>
                    <a:pt x="465412" y="2624937"/>
                    <a:pt x="563183" y="2960250"/>
                    <a:pt x="595773" y="3272047"/>
                  </a:cubicBezTo>
                  <a:cubicBezTo>
                    <a:pt x="608658" y="3405565"/>
                    <a:pt x="688239" y="3543636"/>
                    <a:pt x="779946" y="3596740"/>
                  </a:cubicBezTo>
                  <a:lnTo>
                    <a:pt x="1483288" y="4002606"/>
                  </a:lnTo>
                  <a:cubicBezTo>
                    <a:pt x="1575753" y="4056468"/>
                    <a:pt x="1654576" y="4007916"/>
                    <a:pt x="1668977" y="3890329"/>
                  </a:cubicBezTo>
                  <a:cubicBezTo>
                    <a:pt x="1700809" y="3616464"/>
                    <a:pt x="1797064" y="3397979"/>
                    <a:pt x="1947130" y="3268254"/>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 name="Google Shape;959;p46">
              <a:extLst>
                <a:ext uri="{FF2B5EF4-FFF2-40B4-BE49-F238E27FC236}">
                  <a16:creationId xmlns:a16="http://schemas.microsoft.com/office/drawing/2014/main" id="{85D0806D-07B4-416A-BE69-0827EB886AC9}"/>
                </a:ext>
              </a:extLst>
            </p:cNvPr>
            <p:cNvSpPr/>
            <p:nvPr/>
          </p:nvSpPr>
          <p:spPr>
            <a:xfrm>
              <a:off x="4343656" y="2799918"/>
              <a:ext cx="104895" cy="111291"/>
            </a:xfrm>
            <a:custGeom>
              <a:avLst/>
              <a:gdLst/>
              <a:ahLst/>
              <a:cxnLst/>
              <a:rect l="l" t="t" r="r" b="b"/>
              <a:pathLst>
                <a:path w="1048950" h="1112913" extrusionOk="0">
                  <a:moveTo>
                    <a:pt x="1048950" y="914943"/>
                  </a:moveTo>
                  <a:lnTo>
                    <a:pt x="1048950" y="728320"/>
                  </a:lnTo>
                  <a:cubicBezTo>
                    <a:pt x="1048950" y="628182"/>
                    <a:pt x="991349" y="515146"/>
                    <a:pt x="919347" y="471904"/>
                  </a:cubicBezTo>
                  <a:lnTo>
                    <a:pt x="129603" y="15210"/>
                  </a:lnTo>
                  <a:cubicBezTo>
                    <a:pt x="57601" y="-26515"/>
                    <a:pt x="0" y="20520"/>
                    <a:pt x="0" y="120659"/>
                  </a:cubicBezTo>
                  <a:lnTo>
                    <a:pt x="0" y="307282"/>
                  </a:lnTo>
                  <a:cubicBezTo>
                    <a:pt x="0" y="457490"/>
                    <a:pt x="78823" y="624389"/>
                    <a:pt x="181899" y="706320"/>
                  </a:cubicBezTo>
                  <a:lnTo>
                    <a:pt x="868567" y="1103083"/>
                  </a:lnTo>
                  <a:cubicBezTo>
                    <a:pt x="970127" y="1141773"/>
                    <a:pt x="1048950" y="1063634"/>
                    <a:pt x="1048950" y="914943"/>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960;p46">
              <a:extLst>
                <a:ext uri="{FF2B5EF4-FFF2-40B4-BE49-F238E27FC236}">
                  <a16:creationId xmlns:a16="http://schemas.microsoft.com/office/drawing/2014/main" id="{1CEF91F1-1F5F-4C96-9BAE-22D4B5D866AC}"/>
                </a:ext>
              </a:extLst>
            </p:cNvPr>
            <p:cNvSpPr/>
            <p:nvPr/>
          </p:nvSpPr>
          <p:spPr>
            <a:xfrm>
              <a:off x="4245337" y="2451614"/>
              <a:ext cx="226545" cy="402450"/>
            </a:xfrm>
            <a:custGeom>
              <a:avLst/>
              <a:gdLst/>
              <a:ahLst/>
              <a:cxnLst/>
              <a:rect l="l" t="t" r="r" b="b"/>
              <a:pathLst>
                <a:path w="2265452" h="4024501" extrusionOk="0">
                  <a:moveTo>
                    <a:pt x="1947130" y="3268254"/>
                  </a:moveTo>
                  <a:cubicBezTo>
                    <a:pt x="2144187" y="3099080"/>
                    <a:pt x="2265453" y="2784249"/>
                    <a:pt x="2265453" y="2359417"/>
                  </a:cubicBezTo>
                  <a:cubicBezTo>
                    <a:pt x="2265453" y="1486994"/>
                    <a:pt x="1754621" y="484087"/>
                    <a:pt x="1125554" y="127532"/>
                  </a:cubicBezTo>
                  <a:cubicBezTo>
                    <a:pt x="494971" y="-229782"/>
                    <a:pt x="-6009" y="188981"/>
                    <a:pt x="54" y="1068231"/>
                  </a:cubicBezTo>
                  <a:cubicBezTo>
                    <a:pt x="3086" y="1486236"/>
                    <a:pt x="122836" y="1934585"/>
                    <a:pt x="316104" y="2324520"/>
                  </a:cubicBezTo>
                  <a:cubicBezTo>
                    <a:pt x="465412" y="2624937"/>
                    <a:pt x="563183" y="2960250"/>
                    <a:pt x="595773" y="3272047"/>
                  </a:cubicBezTo>
                  <a:cubicBezTo>
                    <a:pt x="608658" y="3405565"/>
                    <a:pt x="688238" y="3543636"/>
                    <a:pt x="779946" y="3596739"/>
                  </a:cubicBezTo>
                  <a:lnTo>
                    <a:pt x="1483288" y="4002606"/>
                  </a:lnTo>
                  <a:cubicBezTo>
                    <a:pt x="1575753" y="4056469"/>
                    <a:pt x="1654576" y="4007916"/>
                    <a:pt x="1668977" y="3890329"/>
                  </a:cubicBezTo>
                  <a:cubicBezTo>
                    <a:pt x="1701567" y="3616464"/>
                    <a:pt x="1797822" y="3397220"/>
                    <a:pt x="1947130" y="3268254"/>
                  </a:cubicBezTo>
                  <a:close/>
                </a:path>
              </a:pathLst>
            </a:custGeom>
            <a:gradFill>
              <a:gsLst>
                <a:gs pos="0">
                  <a:srgbClr val="FFFFFF">
                    <a:alpha val="40000"/>
                  </a:srgbClr>
                </a:gs>
                <a:gs pos="100000">
                  <a:srgbClr val="FFFFFF">
                    <a:alpha val="10000"/>
                  </a:srgbClr>
                </a:gs>
              </a:gsLst>
              <a:lin ang="660013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 name="Google Shape;961;p46">
              <a:extLst>
                <a:ext uri="{FF2B5EF4-FFF2-40B4-BE49-F238E27FC236}">
                  <a16:creationId xmlns:a16="http://schemas.microsoft.com/office/drawing/2014/main" id="{CD23B3A9-2649-4741-9AC6-20640A12E0D3}"/>
                </a:ext>
              </a:extLst>
            </p:cNvPr>
            <p:cNvSpPr/>
            <p:nvPr/>
          </p:nvSpPr>
          <p:spPr>
            <a:xfrm>
              <a:off x="4305872" y="2830027"/>
              <a:ext cx="104895" cy="111291"/>
            </a:xfrm>
            <a:custGeom>
              <a:avLst/>
              <a:gdLst/>
              <a:ahLst/>
              <a:cxnLst/>
              <a:rect l="l" t="t" r="r" b="b"/>
              <a:pathLst>
                <a:path w="1048950" h="1112913" extrusionOk="0">
                  <a:moveTo>
                    <a:pt x="1048950" y="914943"/>
                  </a:moveTo>
                  <a:lnTo>
                    <a:pt x="1048950" y="728321"/>
                  </a:lnTo>
                  <a:cubicBezTo>
                    <a:pt x="1048950" y="628182"/>
                    <a:pt x="991349" y="515146"/>
                    <a:pt x="919347" y="471904"/>
                  </a:cubicBezTo>
                  <a:lnTo>
                    <a:pt x="129603" y="15210"/>
                  </a:lnTo>
                  <a:cubicBezTo>
                    <a:pt x="57601" y="-26515"/>
                    <a:pt x="0" y="20520"/>
                    <a:pt x="0" y="120659"/>
                  </a:cubicBezTo>
                  <a:lnTo>
                    <a:pt x="0" y="307282"/>
                  </a:lnTo>
                  <a:cubicBezTo>
                    <a:pt x="0" y="457490"/>
                    <a:pt x="78823" y="624388"/>
                    <a:pt x="181899" y="706320"/>
                  </a:cubicBezTo>
                  <a:lnTo>
                    <a:pt x="868567" y="1103083"/>
                  </a:lnTo>
                  <a:cubicBezTo>
                    <a:pt x="970127" y="1141773"/>
                    <a:pt x="1048950" y="1063634"/>
                    <a:pt x="1048950" y="914943"/>
                  </a:cubicBezTo>
                  <a:close/>
                </a:path>
              </a:pathLst>
            </a:custGeom>
            <a:gradFill>
              <a:gsLst>
                <a:gs pos="0">
                  <a:srgbClr val="FFFFFF">
                    <a:alpha val="29803"/>
                    <a:alpha val="29800"/>
                  </a:srgbClr>
                </a:gs>
                <a:gs pos="100000">
                  <a:srgbClr val="FFFFFF">
                    <a:alpha val="0"/>
                  </a:srgbClr>
                </a:gs>
              </a:gsLst>
              <a:lin ang="5400012"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 name="Google Shape;962;p46">
              <a:extLst>
                <a:ext uri="{FF2B5EF4-FFF2-40B4-BE49-F238E27FC236}">
                  <a16:creationId xmlns:a16="http://schemas.microsoft.com/office/drawing/2014/main" id="{775186DF-BB52-4E1C-B985-8E454282CA9C}"/>
                </a:ext>
              </a:extLst>
            </p:cNvPr>
            <p:cNvSpPr/>
            <p:nvPr/>
          </p:nvSpPr>
          <p:spPr>
            <a:xfrm>
              <a:off x="4020150" y="2797803"/>
              <a:ext cx="225630" cy="265975"/>
            </a:xfrm>
            <a:custGeom>
              <a:avLst/>
              <a:gdLst/>
              <a:ahLst/>
              <a:cxnLst/>
              <a:rect l="l" t="t" r="r" b="b"/>
              <a:pathLst>
                <a:path w="2256303" h="2659751" extrusionOk="0">
                  <a:moveTo>
                    <a:pt x="2255546" y="1303323"/>
                  </a:moveTo>
                  <a:lnTo>
                    <a:pt x="0" y="0"/>
                  </a:lnTo>
                  <a:lnTo>
                    <a:pt x="758" y="1176633"/>
                  </a:lnTo>
                  <a:lnTo>
                    <a:pt x="2056973" y="2364645"/>
                  </a:lnTo>
                  <a:lnTo>
                    <a:pt x="2256304" y="2659751"/>
                  </a:lnTo>
                  <a:lnTo>
                    <a:pt x="2255546" y="1303323"/>
                  </a:lnTo>
                  <a:close/>
                </a:path>
              </a:pathLst>
            </a:custGeom>
            <a:gradFill>
              <a:gsLst>
                <a:gs pos="0">
                  <a:srgbClr val="FFFFFF">
                    <a:alpha val="29803"/>
                    <a:alpha val="29800"/>
                  </a:srgbClr>
                </a:gs>
                <a:gs pos="100000">
                  <a:srgbClr val="FFFFFF">
                    <a:alpha val="0"/>
                  </a:srgbClr>
                </a:gs>
              </a:gsLst>
              <a:lin ang="10800025"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 name="Google Shape;963;p46">
              <a:extLst>
                <a:ext uri="{FF2B5EF4-FFF2-40B4-BE49-F238E27FC236}">
                  <a16:creationId xmlns:a16="http://schemas.microsoft.com/office/drawing/2014/main" id="{1B1AD992-C399-44F2-810A-B9DA07A3855B}"/>
                </a:ext>
              </a:extLst>
            </p:cNvPr>
            <p:cNvSpPr/>
            <p:nvPr/>
          </p:nvSpPr>
          <p:spPr>
            <a:xfrm>
              <a:off x="3996195" y="2811723"/>
              <a:ext cx="85189" cy="81097"/>
            </a:xfrm>
            <a:custGeom>
              <a:avLst/>
              <a:gdLst/>
              <a:ahLst/>
              <a:cxnLst/>
              <a:rect l="l" t="t" r="r" b="b"/>
              <a:pathLst>
                <a:path w="851892" h="810973" extrusionOk="0">
                  <a:moveTo>
                    <a:pt x="0" y="319382"/>
                  </a:moveTo>
                  <a:lnTo>
                    <a:pt x="0" y="0"/>
                  </a:lnTo>
                  <a:lnTo>
                    <a:pt x="851893" y="491591"/>
                  </a:lnTo>
                  <a:lnTo>
                    <a:pt x="851893" y="810973"/>
                  </a:lnTo>
                  <a:lnTo>
                    <a:pt x="0" y="319382"/>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 name="Google Shape;964;p46">
              <a:extLst>
                <a:ext uri="{FF2B5EF4-FFF2-40B4-BE49-F238E27FC236}">
                  <a16:creationId xmlns:a16="http://schemas.microsoft.com/office/drawing/2014/main" id="{ABB272A9-4F0D-4C74-BC94-0A8C4811FE5F}"/>
                </a:ext>
              </a:extLst>
            </p:cNvPr>
            <p:cNvSpPr/>
            <p:nvPr/>
          </p:nvSpPr>
          <p:spPr>
            <a:xfrm>
              <a:off x="4137960" y="2894486"/>
              <a:ext cx="49416" cy="38842"/>
            </a:xfrm>
            <a:custGeom>
              <a:avLst/>
              <a:gdLst/>
              <a:ahLst/>
              <a:cxnLst/>
              <a:rect l="l" t="t" r="r" b="b"/>
              <a:pathLst>
                <a:path w="494158" h="388417" extrusionOk="0">
                  <a:moveTo>
                    <a:pt x="494159" y="285245"/>
                  </a:moveTo>
                  <a:lnTo>
                    <a:pt x="0" y="0"/>
                  </a:lnTo>
                  <a:lnTo>
                    <a:pt x="0" y="103174"/>
                  </a:lnTo>
                  <a:lnTo>
                    <a:pt x="494159" y="388418"/>
                  </a:lnTo>
                  <a:lnTo>
                    <a:pt x="494159" y="285245"/>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 name="Google Shape;965;p46">
              <a:extLst>
                <a:ext uri="{FF2B5EF4-FFF2-40B4-BE49-F238E27FC236}">
                  <a16:creationId xmlns:a16="http://schemas.microsoft.com/office/drawing/2014/main" id="{AEA95DAC-A155-40BA-B4B7-6819A54FA885}"/>
                </a:ext>
              </a:extLst>
            </p:cNvPr>
            <p:cNvSpPr/>
            <p:nvPr/>
          </p:nvSpPr>
          <p:spPr>
            <a:xfrm>
              <a:off x="4092242" y="2888736"/>
              <a:ext cx="95269" cy="65318"/>
            </a:xfrm>
            <a:custGeom>
              <a:avLst/>
              <a:gdLst/>
              <a:ahLst/>
              <a:cxnLst/>
              <a:rect l="l" t="t" r="r" b="b"/>
              <a:pathLst>
                <a:path w="952695" h="653178" extrusionOk="0">
                  <a:moveTo>
                    <a:pt x="952695" y="550006"/>
                  </a:moveTo>
                  <a:lnTo>
                    <a:pt x="0" y="0"/>
                  </a:lnTo>
                  <a:lnTo>
                    <a:pt x="0" y="103173"/>
                  </a:lnTo>
                  <a:lnTo>
                    <a:pt x="952695" y="653179"/>
                  </a:lnTo>
                  <a:lnTo>
                    <a:pt x="952695" y="55000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 name="Google Shape;966;p46">
              <a:extLst>
                <a:ext uri="{FF2B5EF4-FFF2-40B4-BE49-F238E27FC236}">
                  <a16:creationId xmlns:a16="http://schemas.microsoft.com/office/drawing/2014/main" id="{32B1B82E-4917-4CB1-9FE9-DC2CD08C4D39}"/>
                </a:ext>
              </a:extLst>
            </p:cNvPr>
            <p:cNvSpPr/>
            <p:nvPr/>
          </p:nvSpPr>
          <p:spPr>
            <a:xfrm>
              <a:off x="4072140" y="2897663"/>
              <a:ext cx="115430" cy="77001"/>
            </a:xfrm>
            <a:custGeom>
              <a:avLst/>
              <a:gdLst/>
              <a:ahLst/>
              <a:cxnLst/>
              <a:rect l="l" t="t" r="r" b="b"/>
              <a:pathLst>
                <a:path w="1154299" h="770007" extrusionOk="0">
                  <a:moveTo>
                    <a:pt x="1154300" y="666835"/>
                  </a:moveTo>
                  <a:lnTo>
                    <a:pt x="0" y="0"/>
                  </a:lnTo>
                  <a:lnTo>
                    <a:pt x="0" y="103174"/>
                  </a:lnTo>
                  <a:lnTo>
                    <a:pt x="1154300" y="770008"/>
                  </a:lnTo>
                  <a:lnTo>
                    <a:pt x="1154300" y="666835"/>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 name="Google Shape;967;p46">
              <a:extLst>
                <a:ext uri="{FF2B5EF4-FFF2-40B4-BE49-F238E27FC236}">
                  <a16:creationId xmlns:a16="http://schemas.microsoft.com/office/drawing/2014/main" id="{3BBBFC5A-D5DF-45B6-B568-19E056F01920}"/>
                </a:ext>
              </a:extLst>
            </p:cNvPr>
            <p:cNvSpPr/>
            <p:nvPr/>
          </p:nvSpPr>
          <p:spPr>
            <a:xfrm>
              <a:off x="4199397" y="2929070"/>
              <a:ext cx="25617" cy="38135"/>
            </a:xfrm>
            <a:custGeom>
              <a:avLst/>
              <a:gdLst/>
              <a:ahLst/>
              <a:cxnLst/>
              <a:rect l="l" t="t" r="r" b="b"/>
              <a:pathLst>
                <a:path w="256174" h="381353" extrusionOk="0">
                  <a:moveTo>
                    <a:pt x="0" y="116710"/>
                  </a:moveTo>
                  <a:cubicBezTo>
                    <a:pt x="0" y="213815"/>
                    <a:pt x="57601" y="325333"/>
                    <a:pt x="128087" y="366299"/>
                  </a:cubicBezTo>
                  <a:cubicBezTo>
                    <a:pt x="198573" y="407265"/>
                    <a:pt x="256174" y="361747"/>
                    <a:pt x="256174" y="264643"/>
                  </a:cubicBezTo>
                  <a:cubicBezTo>
                    <a:pt x="256174" y="167539"/>
                    <a:pt x="198573" y="56020"/>
                    <a:pt x="128087" y="15054"/>
                  </a:cubicBezTo>
                  <a:cubicBezTo>
                    <a:pt x="56843" y="-25912"/>
                    <a:pt x="0" y="19606"/>
                    <a:pt x="0" y="116710"/>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 name="Google Shape;968;p46">
              <a:extLst>
                <a:ext uri="{FF2B5EF4-FFF2-40B4-BE49-F238E27FC236}">
                  <a16:creationId xmlns:a16="http://schemas.microsoft.com/office/drawing/2014/main" id="{51EB4A50-1336-46DB-BBC7-302CD9CDAB31}"/>
                </a:ext>
              </a:extLst>
            </p:cNvPr>
            <p:cNvSpPr/>
            <p:nvPr/>
          </p:nvSpPr>
          <p:spPr>
            <a:xfrm>
              <a:off x="4262572" y="2857189"/>
              <a:ext cx="225554" cy="247996"/>
            </a:xfrm>
            <a:custGeom>
              <a:avLst/>
              <a:gdLst/>
              <a:ahLst/>
              <a:cxnLst/>
              <a:rect l="l" t="t" r="r" b="b"/>
              <a:pathLst>
                <a:path w="2255545" h="2479956" extrusionOk="0">
                  <a:moveTo>
                    <a:pt x="0" y="0"/>
                  </a:moveTo>
                  <a:lnTo>
                    <a:pt x="2254788" y="1303323"/>
                  </a:lnTo>
                  <a:lnTo>
                    <a:pt x="2255546" y="2479956"/>
                  </a:lnTo>
                  <a:lnTo>
                    <a:pt x="199331" y="1291944"/>
                  </a:lnTo>
                  <a:lnTo>
                    <a:pt x="758" y="1357186"/>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 name="Google Shape;969;p46">
              <a:extLst>
                <a:ext uri="{FF2B5EF4-FFF2-40B4-BE49-F238E27FC236}">
                  <a16:creationId xmlns:a16="http://schemas.microsoft.com/office/drawing/2014/main" id="{2DE11B87-B2FE-4E7D-807F-FD23FAD58700}"/>
                </a:ext>
              </a:extLst>
            </p:cNvPr>
            <p:cNvSpPr/>
            <p:nvPr/>
          </p:nvSpPr>
          <p:spPr>
            <a:xfrm>
              <a:off x="4422020" y="2975962"/>
              <a:ext cx="85113" cy="81097"/>
            </a:xfrm>
            <a:custGeom>
              <a:avLst/>
              <a:gdLst/>
              <a:ahLst/>
              <a:cxnLst/>
              <a:rect l="l" t="t" r="r" b="b"/>
              <a:pathLst>
                <a:path w="851134" h="810973" extrusionOk="0">
                  <a:moveTo>
                    <a:pt x="0" y="319383"/>
                  </a:moveTo>
                  <a:lnTo>
                    <a:pt x="0" y="0"/>
                  </a:lnTo>
                  <a:lnTo>
                    <a:pt x="851135" y="491591"/>
                  </a:lnTo>
                  <a:lnTo>
                    <a:pt x="851135" y="810974"/>
                  </a:lnTo>
                  <a:lnTo>
                    <a:pt x="0" y="319383"/>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 name="Google Shape;970;p46">
              <a:extLst>
                <a:ext uri="{FF2B5EF4-FFF2-40B4-BE49-F238E27FC236}">
                  <a16:creationId xmlns:a16="http://schemas.microsoft.com/office/drawing/2014/main" id="{ED693D63-DA4B-4581-B6FB-09ED7C98F885}"/>
                </a:ext>
              </a:extLst>
            </p:cNvPr>
            <p:cNvSpPr/>
            <p:nvPr/>
          </p:nvSpPr>
          <p:spPr>
            <a:xfrm>
              <a:off x="4320381" y="2919224"/>
              <a:ext cx="49416" cy="38842"/>
            </a:xfrm>
            <a:custGeom>
              <a:avLst/>
              <a:gdLst/>
              <a:ahLst/>
              <a:cxnLst/>
              <a:rect l="l" t="t" r="r" b="b"/>
              <a:pathLst>
                <a:path w="494158" h="388417" extrusionOk="0">
                  <a:moveTo>
                    <a:pt x="0" y="0"/>
                  </a:moveTo>
                  <a:lnTo>
                    <a:pt x="494159" y="285245"/>
                  </a:lnTo>
                  <a:lnTo>
                    <a:pt x="494159" y="388418"/>
                  </a:lnTo>
                  <a:lnTo>
                    <a:pt x="0" y="10317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 name="Google Shape;971;p46">
              <a:extLst>
                <a:ext uri="{FF2B5EF4-FFF2-40B4-BE49-F238E27FC236}">
                  <a16:creationId xmlns:a16="http://schemas.microsoft.com/office/drawing/2014/main" id="{48D309D7-AE17-4B78-AF42-4B67838980F4}"/>
                </a:ext>
              </a:extLst>
            </p:cNvPr>
            <p:cNvSpPr/>
            <p:nvPr/>
          </p:nvSpPr>
          <p:spPr>
            <a:xfrm>
              <a:off x="4320381" y="2939801"/>
              <a:ext cx="89206" cy="61828"/>
            </a:xfrm>
            <a:custGeom>
              <a:avLst/>
              <a:gdLst/>
              <a:ahLst/>
              <a:cxnLst/>
              <a:rect l="l" t="t" r="r" b="b"/>
              <a:pathLst>
                <a:path w="892062" h="618282" extrusionOk="0">
                  <a:moveTo>
                    <a:pt x="0" y="0"/>
                  </a:moveTo>
                  <a:lnTo>
                    <a:pt x="892062" y="515109"/>
                  </a:lnTo>
                  <a:lnTo>
                    <a:pt x="892062" y="618282"/>
                  </a:lnTo>
                  <a:lnTo>
                    <a:pt x="0" y="10393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 name="Google Shape;972;p46">
              <a:extLst>
                <a:ext uri="{FF2B5EF4-FFF2-40B4-BE49-F238E27FC236}">
                  <a16:creationId xmlns:a16="http://schemas.microsoft.com/office/drawing/2014/main" id="{00D76BB9-79C7-44C1-8321-45572590A322}"/>
                </a:ext>
              </a:extLst>
            </p:cNvPr>
            <p:cNvSpPr/>
            <p:nvPr/>
          </p:nvSpPr>
          <p:spPr>
            <a:xfrm>
              <a:off x="4320381" y="2960454"/>
              <a:ext cx="115430" cy="77001"/>
            </a:xfrm>
            <a:custGeom>
              <a:avLst/>
              <a:gdLst/>
              <a:ahLst/>
              <a:cxnLst/>
              <a:rect l="l" t="t" r="r" b="b"/>
              <a:pathLst>
                <a:path w="1154299" h="770007" extrusionOk="0">
                  <a:moveTo>
                    <a:pt x="0" y="0"/>
                  </a:moveTo>
                  <a:lnTo>
                    <a:pt x="1154300" y="666835"/>
                  </a:lnTo>
                  <a:lnTo>
                    <a:pt x="1154300" y="770008"/>
                  </a:lnTo>
                  <a:lnTo>
                    <a:pt x="0" y="10317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 name="Google Shape;973;p46">
              <a:extLst>
                <a:ext uri="{FF2B5EF4-FFF2-40B4-BE49-F238E27FC236}">
                  <a16:creationId xmlns:a16="http://schemas.microsoft.com/office/drawing/2014/main" id="{AE83DE5B-D93E-4619-8EC3-AFE8514EC226}"/>
                </a:ext>
              </a:extLst>
            </p:cNvPr>
            <p:cNvSpPr/>
            <p:nvPr/>
          </p:nvSpPr>
          <p:spPr>
            <a:xfrm>
              <a:off x="4282673" y="2896540"/>
              <a:ext cx="25617" cy="38135"/>
            </a:xfrm>
            <a:custGeom>
              <a:avLst/>
              <a:gdLst/>
              <a:ahLst/>
              <a:cxnLst/>
              <a:rect l="l" t="t" r="r" b="b"/>
              <a:pathLst>
                <a:path w="256174" h="381353" extrusionOk="0">
                  <a:moveTo>
                    <a:pt x="256174" y="264643"/>
                  </a:moveTo>
                  <a:cubicBezTo>
                    <a:pt x="256174" y="361747"/>
                    <a:pt x="198573" y="407265"/>
                    <a:pt x="128087" y="366299"/>
                  </a:cubicBezTo>
                  <a:cubicBezTo>
                    <a:pt x="57601" y="325333"/>
                    <a:pt x="0" y="213815"/>
                    <a:pt x="0" y="116710"/>
                  </a:cubicBezTo>
                  <a:cubicBezTo>
                    <a:pt x="0" y="19606"/>
                    <a:pt x="57601" y="-25912"/>
                    <a:pt x="128087" y="15054"/>
                  </a:cubicBezTo>
                  <a:cubicBezTo>
                    <a:pt x="199331" y="56020"/>
                    <a:pt x="256174" y="167539"/>
                    <a:pt x="256174" y="26464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 name="Google Shape;974;p46">
              <a:extLst>
                <a:ext uri="{FF2B5EF4-FFF2-40B4-BE49-F238E27FC236}">
                  <a16:creationId xmlns:a16="http://schemas.microsoft.com/office/drawing/2014/main" id="{A6D82F0C-57CF-49DA-A89D-A45AAA2A9B2D}"/>
                </a:ext>
              </a:extLst>
            </p:cNvPr>
            <p:cNvSpPr/>
            <p:nvPr/>
          </p:nvSpPr>
          <p:spPr>
            <a:xfrm>
              <a:off x="4454363" y="2847355"/>
              <a:ext cx="66848" cy="99153"/>
            </a:xfrm>
            <a:custGeom>
              <a:avLst/>
              <a:gdLst/>
              <a:ahLst/>
              <a:cxnLst/>
              <a:rect l="l" t="t" r="r" b="b"/>
              <a:pathLst>
                <a:path w="668478" h="991527" extrusionOk="0">
                  <a:moveTo>
                    <a:pt x="592687" y="0"/>
                  </a:moveTo>
                  <a:lnTo>
                    <a:pt x="649531" y="125933"/>
                  </a:lnTo>
                  <a:lnTo>
                    <a:pt x="170530" y="237451"/>
                  </a:lnTo>
                  <a:lnTo>
                    <a:pt x="668478" y="931596"/>
                  </a:lnTo>
                  <a:lnTo>
                    <a:pt x="611635" y="991527"/>
                  </a:lnTo>
                  <a:lnTo>
                    <a:pt x="0" y="138070"/>
                  </a:lnTo>
                  <a:lnTo>
                    <a:pt x="592687"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 name="Google Shape;975;p46">
              <a:extLst>
                <a:ext uri="{FF2B5EF4-FFF2-40B4-BE49-F238E27FC236}">
                  <a16:creationId xmlns:a16="http://schemas.microsoft.com/office/drawing/2014/main" id="{2E3CF9B4-C10F-40B3-9E1A-BE4288E3E469}"/>
                </a:ext>
              </a:extLst>
            </p:cNvPr>
            <p:cNvSpPr/>
            <p:nvPr/>
          </p:nvSpPr>
          <p:spPr>
            <a:xfrm>
              <a:off x="4503709" y="2834865"/>
              <a:ext cx="25617" cy="38478"/>
            </a:xfrm>
            <a:custGeom>
              <a:avLst/>
              <a:gdLst/>
              <a:ahLst/>
              <a:cxnLst/>
              <a:rect l="l" t="t" r="r" b="b"/>
              <a:pathLst>
                <a:path w="256174" h="384780" extrusionOk="0">
                  <a:moveTo>
                    <a:pt x="256175" y="266357"/>
                  </a:moveTo>
                  <a:cubicBezTo>
                    <a:pt x="256175" y="364220"/>
                    <a:pt x="198573" y="410496"/>
                    <a:pt x="128087" y="370288"/>
                  </a:cubicBezTo>
                  <a:cubicBezTo>
                    <a:pt x="57602" y="329323"/>
                    <a:pt x="0" y="217046"/>
                    <a:pt x="0" y="118424"/>
                  </a:cubicBezTo>
                  <a:cubicBezTo>
                    <a:pt x="0" y="20561"/>
                    <a:pt x="57602" y="-25715"/>
                    <a:pt x="128087" y="14492"/>
                  </a:cubicBezTo>
                  <a:cubicBezTo>
                    <a:pt x="198573" y="55458"/>
                    <a:pt x="256175" y="168494"/>
                    <a:pt x="256175" y="26635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 name="Google Shape;976;p46">
              <a:extLst>
                <a:ext uri="{FF2B5EF4-FFF2-40B4-BE49-F238E27FC236}">
                  <a16:creationId xmlns:a16="http://schemas.microsoft.com/office/drawing/2014/main" id="{16241642-3A99-4FBC-905C-90507330CB8C}"/>
                </a:ext>
              </a:extLst>
            </p:cNvPr>
            <p:cNvSpPr/>
            <p:nvPr/>
          </p:nvSpPr>
          <p:spPr>
            <a:xfrm>
              <a:off x="4503709" y="2921561"/>
              <a:ext cx="25617" cy="38478"/>
            </a:xfrm>
            <a:custGeom>
              <a:avLst/>
              <a:gdLst/>
              <a:ahLst/>
              <a:cxnLst/>
              <a:rect l="l" t="t" r="r" b="b"/>
              <a:pathLst>
                <a:path w="256174" h="384780" extrusionOk="0">
                  <a:moveTo>
                    <a:pt x="256175" y="266357"/>
                  </a:moveTo>
                  <a:cubicBezTo>
                    <a:pt x="256175" y="364220"/>
                    <a:pt x="198573" y="410496"/>
                    <a:pt x="128087" y="370289"/>
                  </a:cubicBezTo>
                  <a:cubicBezTo>
                    <a:pt x="57602" y="329323"/>
                    <a:pt x="0" y="217046"/>
                    <a:pt x="0" y="118424"/>
                  </a:cubicBezTo>
                  <a:cubicBezTo>
                    <a:pt x="0" y="20561"/>
                    <a:pt x="57602" y="-25715"/>
                    <a:pt x="128087" y="14492"/>
                  </a:cubicBezTo>
                  <a:cubicBezTo>
                    <a:pt x="198573" y="56217"/>
                    <a:pt x="256175" y="168494"/>
                    <a:pt x="256175" y="26635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 name="Google Shape;977;p46">
              <a:extLst>
                <a:ext uri="{FF2B5EF4-FFF2-40B4-BE49-F238E27FC236}">
                  <a16:creationId xmlns:a16="http://schemas.microsoft.com/office/drawing/2014/main" id="{EC6155C7-82A2-4853-BA2F-D602C1DE1BE1}"/>
                </a:ext>
              </a:extLst>
            </p:cNvPr>
            <p:cNvSpPr/>
            <p:nvPr/>
          </p:nvSpPr>
          <p:spPr>
            <a:xfrm>
              <a:off x="4449224" y="2845607"/>
              <a:ext cx="25617" cy="38478"/>
            </a:xfrm>
            <a:custGeom>
              <a:avLst/>
              <a:gdLst/>
              <a:ahLst/>
              <a:cxnLst/>
              <a:rect l="l" t="t" r="r" b="b"/>
              <a:pathLst>
                <a:path w="256174" h="384780" extrusionOk="0">
                  <a:moveTo>
                    <a:pt x="256174" y="266356"/>
                  </a:moveTo>
                  <a:cubicBezTo>
                    <a:pt x="256174" y="364220"/>
                    <a:pt x="198573" y="410496"/>
                    <a:pt x="128087" y="370289"/>
                  </a:cubicBezTo>
                  <a:cubicBezTo>
                    <a:pt x="57601" y="329323"/>
                    <a:pt x="0" y="217046"/>
                    <a:pt x="0" y="118424"/>
                  </a:cubicBezTo>
                  <a:cubicBezTo>
                    <a:pt x="0" y="20561"/>
                    <a:pt x="57601" y="-25715"/>
                    <a:pt x="128087" y="14492"/>
                  </a:cubicBezTo>
                  <a:cubicBezTo>
                    <a:pt x="198573" y="55458"/>
                    <a:pt x="256174" y="168494"/>
                    <a:pt x="256174" y="26635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 name="Google Shape;978;p46">
              <a:extLst>
                <a:ext uri="{FF2B5EF4-FFF2-40B4-BE49-F238E27FC236}">
                  <a16:creationId xmlns:a16="http://schemas.microsoft.com/office/drawing/2014/main" id="{07D1B270-4576-49B7-AFA2-AF39CF80E8A1}"/>
                </a:ext>
              </a:extLst>
            </p:cNvPr>
            <p:cNvSpPr/>
            <p:nvPr/>
          </p:nvSpPr>
          <p:spPr>
            <a:xfrm>
              <a:off x="4118464" y="2613062"/>
              <a:ext cx="127026" cy="308913"/>
            </a:xfrm>
            <a:custGeom>
              <a:avLst/>
              <a:gdLst/>
              <a:ahLst/>
              <a:cxnLst/>
              <a:rect l="l" t="t" r="r" b="b"/>
              <a:pathLst>
                <a:path w="1270260" h="3089134" extrusionOk="0">
                  <a:moveTo>
                    <a:pt x="0" y="0"/>
                  </a:moveTo>
                  <a:lnTo>
                    <a:pt x="1270260" y="733593"/>
                  </a:lnTo>
                  <a:lnTo>
                    <a:pt x="1270260" y="3089134"/>
                  </a:lnTo>
                  <a:lnTo>
                    <a:pt x="0" y="2355541"/>
                  </a:lnTo>
                  <a:lnTo>
                    <a:pt x="0" y="0"/>
                  </a:lnTo>
                  <a:close/>
                </a:path>
              </a:pathLst>
            </a:custGeom>
            <a:gradFill>
              <a:gsLst>
                <a:gs pos="0">
                  <a:srgbClr val="FFFFFF">
                    <a:alpha val="29803"/>
                    <a:alpha val="29800"/>
                  </a:srgbClr>
                </a:gs>
                <a:gs pos="100000">
                  <a:srgbClr val="FFFFFF">
                    <a:alpha val="0"/>
                  </a:srgbClr>
                </a:gs>
              </a:gsLst>
              <a:lin ang="5400012"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27" name="Google Shape;979;p46">
              <a:extLst>
                <a:ext uri="{FF2B5EF4-FFF2-40B4-BE49-F238E27FC236}">
                  <a16:creationId xmlns:a16="http://schemas.microsoft.com/office/drawing/2014/main" id="{BF6DB242-DA7E-4CB9-97E5-3D039F0BB810}"/>
                </a:ext>
              </a:extLst>
            </p:cNvPr>
            <p:cNvSpPr/>
            <p:nvPr/>
          </p:nvSpPr>
          <p:spPr>
            <a:xfrm>
              <a:off x="4130932" y="2752488"/>
              <a:ext cx="102015" cy="69263"/>
            </a:xfrm>
            <a:custGeom>
              <a:avLst/>
              <a:gdLst/>
              <a:ahLst/>
              <a:cxnLst/>
              <a:rect l="l" t="t" r="r" b="b"/>
              <a:pathLst>
                <a:path w="1020149" h="692627" extrusionOk="0">
                  <a:moveTo>
                    <a:pt x="0" y="0"/>
                  </a:moveTo>
                  <a:lnTo>
                    <a:pt x="1020149" y="589454"/>
                  </a:lnTo>
                  <a:lnTo>
                    <a:pt x="1020149" y="692628"/>
                  </a:lnTo>
                  <a:lnTo>
                    <a:pt x="0" y="10317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 name="Google Shape;980;p46">
              <a:extLst>
                <a:ext uri="{FF2B5EF4-FFF2-40B4-BE49-F238E27FC236}">
                  <a16:creationId xmlns:a16="http://schemas.microsoft.com/office/drawing/2014/main" id="{3077564C-3D03-464D-98F7-DA2B3A9A3770}"/>
                </a:ext>
              </a:extLst>
            </p:cNvPr>
            <p:cNvSpPr/>
            <p:nvPr/>
          </p:nvSpPr>
          <p:spPr>
            <a:xfrm>
              <a:off x="4138036" y="2776696"/>
              <a:ext cx="87690" cy="60994"/>
            </a:xfrm>
            <a:custGeom>
              <a:avLst/>
              <a:gdLst/>
              <a:ahLst/>
              <a:cxnLst/>
              <a:rect l="l" t="t" r="r" b="b"/>
              <a:pathLst>
                <a:path w="876904" h="609937" extrusionOk="0">
                  <a:moveTo>
                    <a:pt x="0" y="0"/>
                  </a:moveTo>
                  <a:lnTo>
                    <a:pt x="876904" y="506764"/>
                  </a:lnTo>
                  <a:lnTo>
                    <a:pt x="876904" y="609937"/>
                  </a:lnTo>
                  <a:lnTo>
                    <a:pt x="0" y="10317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 name="Google Shape;981;p46">
              <a:extLst>
                <a:ext uri="{FF2B5EF4-FFF2-40B4-BE49-F238E27FC236}">
                  <a16:creationId xmlns:a16="http://schemas.microsoft.com/office/drawing/2014/main" id="{1064552F-F25E-4CED-ADC3-6B48D22F4A33}"/>
                </a:ext>
              </a:extLst>
            </p:cNvPr>
            <p:cNvSpPr/>
            <p:nvPr/>
          </p:nvSpPr>
          <p:spPr>
            <a:xfrm>
              <a:off x="4086876" y="2767770"/>
              <a:ext cx="88372" cy="77380"/>
            </a:xfrm>
            <a:custGeom>
              <a:avLst/>
              <a:gdLst/>
              <a:ahLst/>
              <a:cxnLst/>
              <a:rect l="l" t="t" r="r" b="b"/>
              <a:pathLst>
                <a:path w="883725" h="773800" extrusionOk="0">
                  <a:moveTo>
                    <a:pt x="883725" y="510557"/>
                  </a:moveTo>
                  <a:lnTo>
                    <a:pt x="0" y="0"/>
                  </a:lnTo>
                  <a:lnTo>
                    <a:pt x="0" y="263244"/>
                  </a:lnTo>
                  <a:lnTo>
                    <a:pt x="883725" y="773801"/>
                  </a:lnTo>
                  <a:lnTo>
                    <a:pt x="883725" y="510557"/>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 name="Google Shape;982;p46">
              <a:extLst>
                <a:ext uri="{FF2B5EF4-FFF2-40B4-BE49-F238E27FC236}">
                  <a16:creationId xmlns:a16="http://schemas.microsoft.com/office/drawing/2014/main" id="{9885E655-EAC4-4EDF-8D6E-10DC0FADCBEE}"/>
                </a:ext>
              </a:extLst>
            </p:cNvPr>
            <p:cNvSpPr/>
            <p:nvPr/>
          </p:nvSpPr>
          <p:spPr>
            <a:xfrm>
              <a:off x="4166903" y="2674536"/>
              <a:ext cx="29407" cy="44746"/>
            </a:xfrm>
            <a:custGeom>
              <a:avLst/>
              <a:gdLst/>
              <a:ahLst/>
              <a:cxnLst/>
              <a:rect l="l" t="t" r="r" b="b"/>
              <a:pathLst>
                <a:path w="294069" h="447460" extrusionOk="0">
                  <a:moveTo>
                    <a:pt x="294070" y="309835"/>
                  </a:moveTo>
                  <a:cubicBezTo>
                    <a:pt x="294070" y="423629"/>
                    <a:pt x="228132" y="477491"/>
                    <a:pt x="147035" y="430457"/>
                  </a:cubicBezTo>
                  <a:cubicBezTo>
                    <a:pt x="65938" y="382663"/>
                    <a:pt x="0" y="252179"/>
                    <a:pt x="0" y="137626"/>
                  </a:cubicBezTo>
                  <a:cubicBezTo>
                    <a:pt x="0" y="23832"/>
                    <a:pt x="65938" y="-30031"/>
                    <a:pt x="147035" y="17004"/>
                  </a:cubicBezTo>
                  <a:cubicBezTo>
                    <a:pt x="228132" y="64798"/>
                    <a:pt x="294070" y="196040"/>
                    <a:pt x="294070" y="309835"/>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 name="Google Shape;983;p46">
              <a:extLst>
                <a:ext uri="{FF2B5EF4-FFF2-40B4-BE49-F238E27FC236}">
                  <a16:creationId xmlns:a16="http://schemas.microsoft.com/office/drawing/2014/main" id="{58787C99-CE33-4D99-A51C-250DC351649C}"/>
                </a:ext>
              </a:extLst>
            </p:cNvPr>
            <p:cNvSpPr/>
            <p:nvPr/>
          </p:nvSpPr>
          <p:spPr>
            <a:xfrm>
              <a:off x="4155690" y="2723559"/>
              <a:ext cx="51747" cy="52948"/>
            </a:xfrm>
            <a:custGeom>
              <a:avLst/>
              <a:gdLst/>
              <a:ahLst/>
              <a:cxnLst/>
              <a:rect l="l" t="t" r="r" b="b"/>
              <a:pathLst>
                <a:path w="517473" h="529476" extrusionOk="0">
                  <a:moveTo>
                    <a:pt x="258737" y="30651"/>
                  </a:moveTo>
                  <a:cubicBezTo>
                    <a:pt x="127618" y="-45971"/>
                    <a:pt x="19237" y="26099"/>
                    <a:pt x="289" y="190721"/>
                  </a:cubicBezTo>
                  <a:cubicBezTo>
                    <a:pt x="-2743" y="219549"/>
                    <a:pt x="18479" y="257480"/>
                    <a:pt x="45006" y="272653"/>
                  </a:cubicBezTo>
                  <a:lnTo>
                    <a:pt x="472468" y="523000"/>
                  </a:lnTo>
                  <a:cubicBezTo>
                    <a:pt x="498995" y="538173"/>
                    <a:pt x="520217" y="526035"/>
                    <a:pt x="517185" y="493414"/>
                  </a:cubicBezTo>
                  <a:cubicBezTo>
                    <a:pt x="498995" y="305274"/>
                    <a:pt x="389856" y="107272"/>
                    <a:pt x="258737" y="3065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 name="Google Shape;984;p46">
              <a:extLst>
                <a:ext uri="{FF2B5EF4-FFF2-40B4-BE49-F238E27FC236}">
                  <a16:creationId xmlns:a16="http://schemas.microsoft.com/office/drawing/2014/main" id="{4B2C6A7F-D7A0-449A-99E1-9E65A6949F11}"/>
                </a:ext>
              </a:extLst>
            </p:cNvPr>
            <p:cNvSpPr/>
            <p:nvPr/>
          </p:nvSpPr>
          <p:spPr>
            <a:xfrm>
              <a:off x="4281087" y="3028157"/>
              <a:ext cx="46988" cy="62439"/>
            </a:xfrm>
            <a:custGeom>
              <a:avLst/>
              <a:gdLst/>
              <a:ahLst/>
              <a:cxnLst/>
              <a:rect l="l" t="t" r="r" b="b"/>
              <a:pathLst>
                <a:path w="469875" h="624394" extrusionOk="0">
                  <a:moveTo>
                    <a:pt x="234938" y="624395"/>
                  </a:moveTo>
                  <a:cubicBezTo>
                    <a:pt x="-223599" y="34182"/>
                    <a:pt x="108366" y="-179751"/>
                    <a:pt x="234938" y="166183"/>
                  </a:cubicBezTo>
                  <a:cubicBezTo>
                    <a:pt x="361509" y="-32577"/>
                    <a:pt x="693474" y="563704"/>
                    <a:pt x="234938" y="624395"/>
                  </a:cubicBezTo>
                  <a:close/>
                </a:path>
              </a:pathLst>
            </a:custGeom>
            <a:gradFill>
              <a:gsLst>
                <a:gs pos="0">
                  <a:srgbClr val="FFFFFF">
                    <a:alpha val="29803"/>
                    <a:alpha val="29800"/>
                  </a:srgbClr>
                </a:gs>
                <a:gs pos="100000">
                  <a:srgbClr val="FFFFFF">
                    <a:alpha val="0"/>
                  </a:srgbClr>
                </a:gs>
              </a:gsLst>
              <a:lin ang="5400012"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33" name="Grupo 3">
            <a:extLst>
              <a:ext uri="{FF2B5EF4-FFF2-40B4-BE49-F238E27FC236}">
                <a16:creationId xmlns:a16="http://schemas.microsoft.com/office/drawing/2014/main" id="{D5923F59-2AD2-459A-B175-DA3E3592EE77}"/>
              </a:ext>
            </a:extLst>
          </p:cNvPr>
          <p:cNvGrpSpPr/>
          <p:nvPr/>
        </p:nvGrpSpPr>
        <p:grpSpPr>
          <a:xfrm>
            <a:off x="5523890" y="3129803"/>
            <a:ext cx="1749342" cy="1498955"/>
            <a:chOff x="3901448" y="1603620"/>
            <a:chExt cx="642025" cy="684521"/>
          </a:xfrm>
        </p:grpSpPr>
        <p:sp>
          <p:nvSpPr>
            <p:cNvPr id="34" name="Google Shape;878;p46">
              <a:extLst>
                <a:ext uri="{FF2B5EF4-FFF2-40B4-BE49-F238E27FC236}">
                  <a16:creationId xmlns:a16="http://schemas.microsoft.com/office/drawing/2014/main" id="{CE1EF0D1-0A90-44F1-ABAB-D70D8C32FC25}"/>
                </a:ext>
              </a:extLst>
            </p:cNvPr>
            <p:cNvSpPr/>
            <p:nvPr/>
          </p:nvSpPr>
          <p:spPr>
            <a:xfrm>
              <a:off x="4417115" y="1603620"/>
              <a:ext cx="125464" cy="188513"/>
            </a:xfrm>
            <a:custGeom>
              <a:avLst/>
              <a:gdLst/>
              <a:ahLst/>
              <a:cxnLst/>
              <a:rect l="l" t="t" r="r" b="b"/>
              <a:pathLst>
                <a:path w="1254638" h="1885134" extrusionOk="0">
                  <a:moveTo>
                    <a:pt x="1254638" y="1305215"/>
                  </a:moveTo>
                  <a:cubicBezTo>
                    <a:pt x="1254638" y="1785455"/>
                    <a:pt x="973936" y="2012559"/>
                    <a:pt x="626871" y="1812384"/>
                  </a:cubicBezTo>
                  <a:cubicBezTo>
                    <a:pt x="280702" y="1612210"/>
                    <a:pt x="0" y="1061056"/>
                    <a:pt x="0" y="579919"/>
                  </a:cubicBezTo>
                  <a:cubicBezTo>
                    <a:pt x="0" y="99680"/>
                    <a:pt x="280702" y="-127424"/>
                    <a:pt x="627767" y="72750"/>
                  </a:cubicBezTo>
                  <a:cubicBezTo>
                    <a:pt x="973936" y="272925"/>
                    <a:pt x="1254638" y="824976"/>
                    <a:pt x="1254638" y="1305215"/>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 name="Google Shape;879;p46">
              <a:extLst>
                <a:ext uri="{FF2B5EF4-FFF2-40B4-BE49-F238E27FC236}">
                  <a16:creationId xmlns:a16="http://schemas.microsoft.com/office/drawing/2014/main" id="{494FE6A2-0C68-4DE4-9B14-3071B52BE3C5}"/>
                </a:ext>
              </a:extLst>
            </p:cNvPr>
            <p:cNvSpPr/>
            <p:nvPr/>
          </p:nvSpPr>
          <p:spPr>
            <a:xfrm>
              <a:off x="4187314" y="1682392"/>
              <a:ext cx="125464" cy="188513"/>
            </a:xfrm>
            <a:custGeom>
              <a:avLst/>
              <a:gdLst/>
              <a:ahLst/>
              <a:cxnLst/>
              <a:rect l="l" t="t" r="r" b="b"/>
              <a:pathLst>
                <a:path w="1254637" h="1885134" extrusionOk="0">
                  <a:moveTo>
                    <a:pt x="1254638" y="1305215"/>
                  </a:moveTo>
                  <a:cubicBezTo>
                    <a:pt x="1254638" y="1785455"/>
                    <a:pt x="973936" y="2012559"/>
                    <a:pt x="626870" y="1812384"/>
                  </a:cubicBezTo>
                  <a:cubicBezTo>
                    <a:pt x="280702" y="1612210"/>
                    <a:pt x="0" y="1060159"/>
                    <a:pt x="0" y="579919"/>
                  </a:cubicBezTo>
                  <a:cubicBezTo>
                    <a:pt x="0" y="99680"/>
                    <a:pt x="280702" y="-127424"/>
                    <a:pt x="627767" y="72750"/>
                  </a:cubicBezTo>
                  <a:cubicBezTo>
                    <a:pt x="973936" y="272925"/>
                    <a:pt x="1254638" y="824976"/>
                    <a:pt x="1254638" y="1305215"/>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 name="Google Shape;880;p46">
              <a:extLst>
                <a:ext uri="{FF2B5EF4-FFF2-40B4-BE49-F238E27FC236}">
                  <a16:creationId xmlns:a16="http://schemas.microsoft.com/office/drawing/2014/main" id="{539CA494-4C1C-4CD9-A0F5-6CA177EBDA64}"/>
                </a:ext>
              </a:extLst>
            </p:cNvPr>
            <p:cNvSpPr/>
            <p:nvPr/>
          </p:nvSpPr>
          <p:spPr>
            <a:xfrm>
              <a:off x="4418009" y="2002853"/>
              <a:ext cx="125464" cy="188513"/>
            </a:xfrm>
            <a:custGeom>
              <a:avLst/>
              <a:gdLst/>
              <a:ahLst/>
              <a:cxnLst/>
              <a:rect l="l" t="t" r="r" b="b"/>
              <a:pathLst>
                <a:path w="1254638" h="1885134" extrusionOk="0">
                  <a:moveTo>
                    <a:pt x="1254638" y="1305216"/>
                  </a:moveTo>
                  <a:cubicBezTo>
                    <a:pt x="1254638" y="1785455"/>
                    <a:pt x="973936" y="2012559"/>
                    <a:pt x="626871" y="1812385"/>
                  </a:cubicBezTo>
                  <a:cubicBezTo>
                    <a:pt x="280702" y="1612210"/>
                    <a:pt x="0" y="1060158"/>
                    <a:pt x="0" y="579919"/>
                  </a:cubicBezTo>
                  <a:cubicBezTo>
                    <a:pt x="0" y="99680"/>
                    <a:pt x="280702" y="-127424"/>
                    <a:pt x="627767" y="72750"/>
                  </a:cubicBezTo>
                  <a:cubicBezTo>
                    <a:pt x="973936" y="272925"/>
                    <a:pt x="1254638" y="824976"/>
                    <a:pt x="1254638" y="1305216"/>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 name="Google Shape;881;p46">
              <a:extLst>
                <a:ext uri="{FF2B5EF4-FFF2-40B4-BE49-F238E27FC236}">
                  <a16:creationId xmlns:a16="http://schemas.microsoft.com/office/drawing/2014/main" id="{38EC6398-21A7-439D-8D16-8E1B3E287288}"/>
                </a:ext>
              </a:extLst>
            </p:cNvPr>
            <p:cNvSpPr/>
            <p:nvPr/>
          </p:nvSpPr>
          <p:spPr>
            <a:xfrm>
              <a:off x="4151994" y="1630832"/>
              <a:ext cx="355854" cy="588504"/>
            </a:xfrm>
            <a:custGeom>
              <a:avLst/>
              <a:gdLst/>
              <a:ahLst/>
              <a:cxnLst/>
              <a:rect l="l" t="t" r="r" b="b"/>
              <a:pathLst>
                <a:path w="3558543" h="5885036" extrusionOk="0">
                  <a:moveTo>
                    <a:pt x="2930777" y="1812384"/>
                  </a:moveTo>
                  <a:cubicBezTo>
                    <a:pt x="3276946" y="2012559"/>
                    <a:pt x="3557647" y="1785455"/>
                    <a:pt x="3558544" y="1305215"/>
                  </a:cubicBezTo>
                  <a:cubicBezTo>
                    <a:pt x="3558544" y="824976"/>
                    <a:pt x="3277842" y="272925"/>
                    <a:pt x="2931674" y="72750"/>
                  </a:cubicBezTo>
                  <a:cubicBezTo>
                    <a:pt x="2585505" y="-127424"/>
                    <a:pt x="2304803" y="99680"/>
                    <a:pt x="2303906" y="579919"/>
                  </a:cubicBezTo>
                  <a:cubicBezTo>
                    <a:pt x="2303906" y="685841"/>
                    <a:pt x="2317359" y="794456"/>
                    <a:pt x="2342469" y="902173"/>
                  </a:cubicBezTo>
                  <a:lnTo>
                    <a:pt x="1066308" y="1378822"/>
                  </a:lnTo>
                  <a:cubicBezTo>
                    <a:pt x="953309" y="1160695"/>
                    <a:pt x="798161" y="976678"/>
                    <a:pt x="627767" y="877937"/>
                  </a:cubicBezTo>
                  <a:cubicBezTo>
                    <a:pt x="281598" y="677762"/>
                    <a:pt x="897" y="904866"/>
                    <a:pt x="0" y="1385106"/>
                  </a:cubicBezTo>
                  <a:cubicBezTo>
                    <a:pt x="0" y="1865345"/>
                    <a:pt x="280702" y="2417397"/>
                    <a:pt x="626870" y="2617571"/>
                  </a:cubicBezTo>
                  <a:cubicBezTo>
                    <a:pt x="790987" y="2712721"/>
                    <a:pt x="940754" y="2710926"/>
                    <a:pt x="1052855" y="2632831"/>
                  </a:cubicBezTo>
                  <a:lnTo>
                    <a:pt x="2303906" y="4545710"/>
                  </a:lnTo>
                  <a:cubicBezTo>
                    <a:pt x="2303906" y="4557380"/>
                    <a:pt x="2303009" y="4568151"/>
                    <a:pt x="2303009" y="4579821"/>
                  </a:cubicBezTo>
                  <a:cubicBezTo>
                    <a:pt x="2303009" y="5060060"/>
                    <a:pt x="2583711" y="5612111"/>
                    <a:pt x="2929880" y="5812286"/>
                  </a:cubicBezTo>
                  <a:cubicBezTo>
                    <a:pt x="3276049" y="6012461"/>
                    <a:pt x="3556750" y="5785357"/>
                    <a:pt x="3557647" y="5305117"/>
                  </a:cubicBezTo>
                  <a:cubicBezTo>
                    <a:pt x="3557647" y="4824878"/>
                    <a:pt x="3276946" y="4272827"/>
                    <a:pt x="2930777" y="4072652"/>
                  </a:cubicBezTo>
                  <a:cubicBezTo>
                    <a:pt x="2702987" y="3941596"/>
                    <a:pt x="2503895" y="3994557"/>
                    <a:pt x="2393587" y="4182164"/>
                  </a:cubicBezTo>
                  <a:lnTo>
                    <a:pt x="1217869" y="2384184"/>
                  </a:lnTo>
                  <a:cubicBezTo>
                    <a:pt x="1242083" y="2306088"/>
                    <a:pt x="1254638" y="2214529"/>
                    <a:pt x="1254638" y="2110402"/>
                  </a:cubicBezTo>
                  <a:cubicBezTo>
                    <a:pt x="1254638" y="2015252"/>
                    <a:pt x="1243876" y="1918306"/>
                    <a:pt x="1223249" y="1821361"/>
                  </a:cubicBezTo>
                  <a:lnTo>
                    <a:pt x="2508379" y="1341121"/>
                  </a:lnTo>
                  <a:cubicBezTo>
                    <a:pt x="2619583" y="1546682"/>
                    <a:pt x="2768454" y="1718132"/>
                    <a:pt x="2930777" y="1812384"/>
                  </a:cubicBezTo>
                  <a:close/>
                </a:path>
              </a:pathLst>
            </a:custGeom>
            <a:gradFill>
              <a:gsLst>
                <a:gs pos="0">
                  <a:srgbClr val="FFFFFF">
                    <a:alpha val="40000"/>
                  </a:srgbClr>
                </a:gs>
                <a:gs pos="100000">
                  <a:srgbClr val="FFFFFF">
                    <a:alpha val="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8" name="Google Shape;882;p46">
              <a:extLst>
                <a:ext uri="{FF2B5EF4-FFF2-40B4-BE49-F238E27FC236}">
                  <a16:creationId xmlns:a16="http://schemas.microsoft.com/office/drawing/2014/main" id="{14C6B8C9-355D-4AD6-91EE-177F00D13A9E}"/>
                </a:ext>
              </a:extLst>
            </p:cNvPr>
            <p:cNvSpPr/>
            <p:nvPr/>
          </p:nvSpPr>
          <p:spPr>
            <a:xfrm>
              <a:off x="4013845" y="1984954"/>
              <a:ext cx="178196" cy="261663"/>
            </a:xfrm>
            <a:custGeom>
              <a:avLst/>
              <a:gdLst/>
              <a:ahLst/>
              <a:cxnLst/>
              <a:rect l="l" t="t" r="r" b="b"/>
              <a:pathLst>
                <a:path w="1781962" h="2616632" extrusionOk="0">
                  <a:moveTo>
                    <a:pt x="0" y="0"/>
                  </a:moveTo>
                  <a:lnTo>
                    <a:pt x="1781066" y="1029598"/>
                  </a:lnTo>
                  <a:lnTo>
                    <a:pt x="1781963" y="2616632"/>
                  </a:lnTo>
                  <a:lnTo>
                    <a:pt x="897" y="1587035"/>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9" name="Google Shape;883;p46">
              <a:extLst>
                <a:ext uri="{FF2B5EF4-FFF2-40B4-BE49-F238E27FC236}">
                  <a16:creationId xmlns:a16="http://schemas.microsoft.com/office/drawing/2014/main" id="{0B35416B-D8D4-40A8-BF19-9849308415B4}"/>
                </a:ext>
              </a:extLst>
            </p:cNvPr>
            <p:cNvSpPr/>
            <p:nvPr/>
          </p:nvSpPr>
          <p:spPr>
            <a:xfrm>
              <a:off x="4013845" y="1984954"/>
              <a:ext cx="178196" cy="146675"/>
            </a:xfrm>
            <a:custGeom>
              <a:avLst/>
              <a:gdLst/>
              <a:ahLst/>
              <a:cxnLst/>
              <a:rect l="l" t="t" r="r" b="b"/>
              <a:pathLst>
                <a:path w="1781962" h="1466750" extrusionOk="0">
                  <a:moveTo>
                    <a:pt x="0" y="0"/>
                  </a:moveTo>
                  <a:lnTo>
                    <a:pt x="891430" y="1466751"/>
                  </a:lnTo>
                  <a:lnTo>
                    <a:pt x="1781963" y="102870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0" name="Google Shape;884;p46">
              <a:extLst>
                <a:ext uri="{FF2B5EF4-FFF2-40B4-BE49-F238E27FC236}">
                  <a16:creationId xmlns:a16="http://schemas.microsoft.com/office/drawing/2014/main" id="{6A43951A-32CE-459D-87A7-FAF94E1B0F0A}"/>
                </a:ext>
              </a:extLst>
            </p:cNvPr>
            <p:cNvSpPr/>
            <p:nvPr/>
          </p:nvSpPr>
          <p:spPr>
            <a:xfrm>
              <a:off x="4087793" y="2103886"/>
              <a:ext cx="30312" cy="44141"/>
            </a:xfrm>
            <a:custGeom>
              <a:avLst/>
              <a:gdLst/>
              <a:ahLst/>
              <a:cxnLst/>
              <a:rect l="l" t="t" r="r" b="b"/>
              <a:pathLst>
                <a:path w="303121" h="441407" extrusionOk="0">
                  <a:moveTo>
                    <a:pt x="303122" y="308224"/>
                  </a:moveTo>
                  <a:cubicBezTo>
                    <a:pt x="303122" y="420429"/>
                    <a:pt x="235861" y="471595"/>
                    <a:pt x="151561" y="423122"/>
                  </a:cubicBezTo>
                  <a:cubicBezTo>
                    <a:pt x="68158" y="374649"/>
                    <a:pt x="0" y="244491"/>
                    <a:pt x="0" y="133183"/>
                  </a:cubicBezTo>
                  <a:cubicBezTo>
                    <a:pt x="0" y="20978"/>
                    <a:pt x="67261" y="-30188"/>
                    <a:pt x="151561" y="18285"/>
                  </a:cubicBezTo>
                  <a:cubicBezTo>
                    <a:pt x="235861" y="66758"/>
                    <a:pt x="303122" y="196916"/>
                    <a:pt x="303122" y="30822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1" name="Google Shape;885;p46">
              <a:extLst>
                <a:ext uri="{FF2B5EF4-FFF2-40B4-BE49-F238E27FC236}">
                  <a16:creationId xmlns:a16="http://schemas.microsoft.com/office/drawing/2014/main" id="{D25BD9ED-67A6-4968-B31D-75B028051F79}"/>
                </a:ext>
              </a:extLst>
            </p:cNvPr>
            <p:cNvSpPr/>
            <p:nvPr/>
          </p:nvSpPr>
          <p:spPr>
            <a:xfrm>
              <a:off x="3929793" y="1754097"/>
              <a:ext cx="266980" cy="310674"/>
            </a:xfrm>
            <a:custGeom>
              <a:avLst/>
              <a:gdLst/>
              <a:ahLst/>
              <a:cxnLst/>
              <a:rect l="l" t="t" r="r" b="b"/>
              <a:pathLst>
                <a:path w="2669804" h="3106745" extrusionOk="0">
                  <a:moveTo>
                    <a:pt x="2668011" y="1540357"/>
                  </a:moveTo>
                  <a:lnTo>
                    <a:pt x="0" y="0"/>
                  </a:lnTo>
                  <a:lnTo>
                    <a:pt x="897" y="1358135"/>
                  </a:lnTo>
                  <a:lnTo>
                    <a:pt x="2433944" y="2762948"/>
                  </a:lnTo>
                  <a:lnTo>
                    <a:pt x="2669805" y="3106746"/>
                  </a:lnTo>
                  <a:lnTo>
                    <a:pt x="2668011" y="1540357"/>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 name="Google Shape;886;p46">
              <a:extLst>
                <a:ext uri="{FF2B5EF4-FFF2-40B4-BE49-F238E27FC236}">
                  <a16:creationId xmlns:a16="http://schemas.microsoft.com/office/drawing/2014/main" id="{856BE90B-C69D-41E5-A5DE-163DBA5670E6}"/>
                </a:ext>
              </a:extLst>
            </p:cNvPr>
            <p:cNvSpPr/>
            <p:nvPr/>
          </p:nvSpPr>
          <p:spPr>
            <a:xfrm>
              <a:off x="3901448" y="1769762"/>
              <a:ext cx="100712" cy="95060"/>
            </a:xfrm>
            <a:custGeom>
              <a:avLst/>
              <a:gdLst/>
              <a:ahLst/>
              <a:cxnLst/>
              <a:rect l="l" t="t" r="r" b="b"/>
              <a:pathLst>
                <a:path w="1007118" h="950604" extrusionOk="0">
                  <a:moveTo>
                    <a:pt x="0" y="368932"/>
                  </a:moveTo>
                  <a:lnTo>
                    <a:pt x="0" y="0"/>
                  </a:lnTo>
                  <a:lnTo>
                    <a:pt x="1007118" y="581673"/>
                  </a:lnTo>
                  <a:lnTo>
                    <a:pt x="1007118" y="950605"/>
                  </a:lnTo>
                  <a:lnTo>
                    <a:pt x="0" y="368932"/>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3" name="Google Shape;887;p46">
              <a:extLst>
                <a:ext uri="{FF2B5EF4-FFF2-40B4-BE49-F238E27FC236}">
                  <a16:creationId xmlns:a16="http://schemas.microsoft.com/office/drawing/2014/main" id="{745B1103-A048-4FD0-8CCE-24E998E762C6}"/>
                </a:ext>
              </a:extLst>
            </p:cNvPr>
            <p:cNvSpPr/>
            <p:nvPr/>
          </p:nvSpPr>
          <p:spPr>
            <a:xfrm>
              <a:off x="4069105" y="1867512"/>
              <a:ext cx="58472" cy="45690"/>
            </a:xfrm>
            <a:custGeom>
              <a:avLst/>
              <a:gdLst/>
              <a:ahLst/>
              <a:cxnLst/>
              <a:rect l="l" t="t" r="r" b="b"/>
              <a:pathLst>
                <a:path w="584720" h="456901" extrusionOk="0">
                  <a:moveTo>
                    <a:pt x="584720" y="337514"/>
                  </a:moveTo>
                  <a:lnTo>
                    <a:pt x="0" y="0"/>
                  </a:lnTo>
                  <a:lnTo>
                    <a:pt x="0" y="119387"/>
                  </a:lnTo>
                  <a:lnTo>
                    <a:pt x="584720" y="456901"/>
                  </a:lnTo>
                  <a:lnTo>
                    <a:pt x="584720" y="337514"/>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 name="Google Shape;888;p46">
              <a:extLst>
                <a:ext uri="{FF2B5EF4-FFF2-40B4-BE49-F238E27FC236}">
                  <a16:creationId xmlns:a16="http://schemas.microsoft.com/office/drawing/2014/main" id="{582C73D5-A748-47BA-A31C-3AEC09D6B1B2}"/>
                </a:ext>
              </a:extLst>
            </p:cNvPr>
            <p:cNvSpPr/>
            <p:nvPr/>
          </p:nvSpPr>
          <p:spPr>
            <a:xfrm>
              <a:off x="4015097" y="1860082"/>
              <a:ext cx="112729" cy="77018"/>
            </a:xfrm>
            <a:custGeom>
              <a:avLst/>
              <a:gdLst/>
              <a:ahLst/>
              <a:cxnLst/>
              <a:rect l="l" t="t" r="r" b="b"/>
              <a:pathLst>
                <a:path w="1127290" h="770178" extrusionOk="0">
                  <a:moveTo>
                    <a:pt x="1127291" y="650792"/>
                  </a:moveTo>
                  <a:lnTo>
                    <a:pt x="0" y="0"/>
                  </a:lnTo>
                  <a:lnTo>
                    <a:pt x="0" y="119387"/>
                  </a:lnTo>
                  <a:lnTo>
                    <a:pt x="1127291" y="770178"/>
                  </a:lnTo>
                  <a:lnTo>
                    <a:pt x="1127291" y="650792"/>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 name="Google Shape;889;p46">
              <a:extLst>
                <a:ext uri="{FF2B5EF4-FFF2-40B4-BE49-F238E27FC236}">
                  <a16:creationId xmlns:a16="http://schemas.microsoft.com/office/drawing/2014/main" id="{02525171-6FD0-4EC9-A722-A7B074BE52E5}"/>
                </a:ext>
              </a:extLst>
            </p:cNvPr>
            <p:cNvSpPr/>
            <p:nvPr/>
          </p:nvSpPr>
          <p:spPr>
            <a:xfrm>
              <a:off x="3991312" y="1870197"/>
              <a:ext cx="136584" cy="90752"/>
            </a:xfrm>
            <a:custGeom>
              <a:avLst/>
              <a:gdLst/>
              <a:ahLst/>
              <a:cxnLst/>
              <a:rect l="l" t="t" r="r" b="b"/>
              <a:pathLst>
                <a:path w="1365842" h="907518" extrusionOk="0">
                  <a:moveTo>
                    <a:pt x="1365842" y="788132"/>
                  </a:moveTo>
                  <a:lnTo>
                    <a:pt x="0" y="0"/>
                  </a:lnTo>
                  <a:lnTo>
                    <a:pt x="0" y="119387"/>
                  </a:lnTo>
                  <a:lnTo>
                    <a:pt x="1365842" y="907518"/>
                  </a:lnTo>
                  <a:lnTo>
                    <a:pt x="1365842" y="788132"/>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6" name="Google Shape;890;p46">
              <a:extLst>
                <a:ext uri="{FF2B5EF4-FFF2-40B4-BE49-F238E27FC236}">
                  <a16:creationId xmlns:a16="http://schemas.microsoft.com/office/drawing/2014/main" id="{27BC332D-B875-4461-944C-2756E22461CD}"/>
                </a:ext>
              </a:extLst>
            </p:cNvPr>
            <p:cNvSpPr/>
            <p:nvPr/>
          </p:nvSpPr>
          <p:spPr>
            <a:xfrm>
              <a:off x="4141801" y="1908579"/>
              <a:ext cx="30312" cy="44115"/>
            </a:xfrm>
            <a:custGeom>
              <a:avLst/>
              <a:gdLst/>
              <a:ahLst/>
              <a:cxnLst/>
              <a:rect l="l" t="t" r="r" b="b"/>
              <a:pathLst>
                <a:path w="303121" h="441146" extrusionOk="0">
                  <a:moveTo>
                    <a:pt x="0" y="133053"/>
                  </a:moveTo>
                  <a:cubicBezTo>
                    <a:pt x="0" y="245258"/>
                    <a:pt x="68158" y="374519"/>
                    <a:pt x="151561" y="422992"/>
                  </a:cubicBezTo>
                  <a:cubicBezTo>
                    <a:pt x="234964" y="471465"/>
                    <a:pt x="303122" y="419401"/>
                    <a:pt x="303122" y="308093"/>
                  </a:cubicBezTo>
                  <a:cubicBezTo>
                    <a:pt x="303122" y="195888"/>
                    <a:pt x="234964" y="66627"/>
                    <a:pt x="151561" y="18154"/>
                  </a:cubicBezTo>
                  <a:cubicBezTo>
                    <a:pt x="67261" y="-30319"/>
                    <a:pt x="0" y="21745"/>
                    <a:pt x="0" y="1330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 name="Google Shape;891;p46">
              <a:extLst>
                <a:ext uri="{FF2B5EF4-FFF2-40B4-BE49-F238E27FC236}">
                  <a16:creationId xmlns:a16="http://schemas.microsoft.com/office/drawing/2014/main" id="{32BA6FFF-61BD-4EBA-91C2-EB61B9D96196}"/>
                </a:ext>
              </a:extLst>
            </p:cNvPr>
            <p:cNvSpPr/>
            <p:nvPr/>
          </p:nvSpPr>
          <p:spPr>
            <a:xfrm>
              <a:off x="4219951" y="1998292"/>
              <a:ext cx="266891" cy="289849"/>
            </a:xfrm>
            <a:custGeom>
              <a:avLst/>
              <a:gdLst/>
              <a:ahLst/>
              <a:cxnLst/>
              <a:rect l="l" t="t" r="r" b="b"/>
              <a:pathLst>
                <a:path w="2668907" h="2898492" extrusionOk="0">
                  <a:moveTo>
                    <a:pt x="0" y="0"/>
                  </a:moveTo>
                  <a:lnTo>
                    <a:pt x="2668011" y="1540357"/>
                  </a:lnTo>
                  <a:lnTo>
                    <a:pt x="2668908" y="2898492"/>
                  </a:lnTo>
                  <a:lnTo>
                    <a:pt x="235861" y="1493680"/>
                  </a:lnTo>
                  <a:lnTo>
                    <a:pt x="897" y="1565491"/>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 name="Google Shape;892;p46">
              <a:extLst>
                <a:ext uri="{FF2B5EF4-FFF2-40B4-BE49-F238E27FC236}">
                  <a16:creationId xmlns:a16="http://schemas.microsoft.com/office/drawing/2014/main" id="{CB9AA63E-EE47-4CA8-BB78-0A3F6B2DBCD0}"/>
                </a:ext>
              </a:extLst>
            </p:cNvPr>
            <p:cNvSpPr/>
            <p:nvPr/>
          </p:nvSpPr>
          <p:spPr>
            <a:xfrm>
              <a:off x="4408621" y="2137934"/>
              <a:ext cx="100712" cy="95060"/>
            </a:xfrm>
            <a:custGeom>
              <a:avLst/>
              <a:gdLst/>
              <a:ahLst/>
              <a:cxnLst/>
              <a:rect l="l" t="t" r="r" b="b"/>
              <a:pathLst>
                <a:path w="1007118" h="950604" extrusionOk="0">
                  <a:moveTo>
                    <a:pt x="0" y="368931"/>
                  </a:moveTo>
                  <a:lnTo>
                    <a:pt x="0" y="0"/>
                  </a:lnTo>
                  <a:lnTo>
                    <a:pt x="1007118" y="581673"/>
                  </a:lnTo>
                  <a:lnTo>
                    <a:pt x="1007118" y="950605"/>
                  </a:lnTo>
                  <a:lnTo>
                    <a:pt x="0" y="368931"/>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 name="Google Shape;893;p46">
              <a:extLst>
                <a:ext uri="{FF2B5EF4-FFF2-40B4-BE49-F238E27FC236}">
                  <a16:creationId xmlns:a16="http://schemas.microsoft.com/office/drawing/2014/main" id="{F9A8CB2F-E532-4C34-BD8C-C6CCE749BF8C}"/>
                </a:ext>
              </a:extLst>
            </p:cNvPr>
            <p:cNvSpPr/>
            <p:nvPr/>
          </p:nvSpPr>
          <p:spPr>
            <a:xfrm>
              <a:off x="4288355" y="2070709"/>
              <a:ext cx="58472" cy="45690"/>
            </a:xfrm>
            <a:custGeom>
              <a:avLst/>
              <a:gdLst/>
              <a:ahLst/>
              <a:cxnLst/>
              <a:rect l="l" t="t" r="r" b="b"/>
              <a:pathLst>
                <a:path w="584720" h="456901" extrusionOk="0">
                  <a:moveTo>
                    <a:pt x="0" y="0"/>
                  </a:moveTo>
                  <a:lnTo>
                    <a:pt x="584721" y="337514"/>
                  </a:lnTo>
                  <a:lnTo>
                    <a:pt x="584721" y="456901"/>
                  </a:lnTo>
                  <a:lnTo>
                    <a:pt x="0" y="119387"/>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 name="Google Shape;894;p46">
              <a:extLst>
                <a:ext uri="{FF2B5EF4-FFF2-40B4-BE49-F238E27FC236}">
                  <a16:creationId xmlns:a16="http://schemas.microsoft.com/office/drawing/2014/main" id="{D7A4DCD6-06C9-4EF5-853B-71A5D03D44BF}"/>
                </a:ext>
              </a:extLst>
            </p:cNvPr>
            <p:cNvSpPr/>
            <p:nvPr/>
          </p:nvSpPr>
          <p:spPr>
            <a:xfrm>
              <a:off x="4288355" y="2094520"/>
              <a:ext cx="105555" cy="72889"/>
            </a:xfrm>
            <a:custGeom>
              <a:avLst/>
              <a:gdLst/>
              <a:ahLst/>
              <a:cxnLst/>
              <a:rect l="l" t="t" r="r" b="b"/>
              <a:pathLst>
                <a:path w="1055546" h="728886" extrusionOk="0">
                  <a:moveTo>
                    <a:pt x="0" y="0"/>
                  </a:moveTo>
                  <a:lnTo>
                    <a:pt x="1055546" y="609500"/>
                  </a:lnTo>
                  <a:lnTo>
                    <a:pt x="1055546" y="728887"/>
                  </a:lnTo>
                  <a:lnTo>
                    <a:pt x="0" y="12028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 name="Google Shape;895;p46">
              <a:extLst>
                <a:ext uri="{FF2B5EF4-FFF2-40B4-BE49-F238E27FC236}">
                  <a16:creationId xmlns:a16="http://schemas.microsoft.com/office/drawing/2014/main" id="{21CA5C77-7B6D-41F9-86E0-680B5F3F14C6}"/>
                </a:ext>
              </a:extLst>
            </p:cNvPr>
            <p:cNvSpPr/>
            <p:nvPr/>
          </p:nvSpPr>
          <p:spPr>
            <a:xfrm>
              <a:off x="4288355" y="2118420"/>
              <a:ext cx="136584" cy="90752"/>
            </a:xfrm>
            <a:custGeom>
              <a:avLst/>
              <a:gdLst/>
              <a:ahLst/>
              <a:cxnLst/>
              <a:rect l="l" t="t" r="r" b="b"/>
              <a:pathLst>
                <a:path w="1365842" h="907518" extrusionOk="0">
                  <a:moveTo>
                    <a:pt x="0" y="0"/>
                  </a:moveTo>
                  <a:lnTo>
                    <a:pt x="1365842" y="788132"/>
                  </a:lnTo>
                  <a:lnTo>
                    <a:pt x="1365842" y="907518"/>
                  </a:lnTo>
                  <a:lnTo>
                    <a:pt x="0" y="119387"/>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2" name="Google Shape;896;p46">
              <a:extLst>
                <a:ext uri="{FF2B5EF4-FFF2-40B4-BE49-F238E27FC236}">
                  <a16:creationId xmlns:a16="http://schemas.microsoft.com/office/drawing/2014/main" id="{5F0F556C-059A-44CA-A3C4-811713360003}"/>
                </a:ext>
              </a:extLst>
            </p:cNvPr>
            <p:cNvSpPr/>
            <p:nvPr/>
          </p:nvSpPr>
          <p:spPr>
            <a:xfrm>
              <a:off x="4243825" y="2044090"/>
              <a:ext cx="30312" cy="44141"/>
            </a:xfrm>
            <a:custGeom>
              <a:avLst/>
              <a:gdLst/>
              <a:ahLst/>
              <a:cxnLst/>
              <a:rect l="l" t="t" r="r" b="b"/>
              <a:pathLst>
                <a:path w="303121" h="441407" extrusionOk="0">
                  <a:moveTo>
                    <a:pt x="303122" y="308224"/>
                  </a:moveTo>
                  <a:cubicBezTo>
                    <a:pt x="303122" y="420430"/>
                    <a:pt x="235861" y="471595"/>
                    <a:pt x="151561" y="423122"/>
                  </a:cubicBezTo>
                  <a:cubicBezTo>
                    <a:pt x="68157" y="374649"/>
                    <a:pt x="0" y="244491"/>
                    <a:pt x="0" y="133183"/>
                  </a:cubicBezTo>
                  <a:cubicBezTo>
                    <a:pt x="0" y="20978"/>
                    <a:pt x="67261" y="-30188"/>
                    <a:pt x="151561" y="18285"/>
                  </a:cubicBezTo>
                  <a:cubicBezTo>
                    <a:pt x="234964" y="66758"/>
                    <a:pt x="302225" y="196916"/>
                    <a:pt x="303122" y="3082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3" name="Google Shape;897;p46">
              <a:extLst>
                <a:ext uri="{FF2B5EF4-FFF2-40B4-BE49-F238E27FC236}">
                  <a16:creationId xmlns:a16="http://schemas.microsoft.com/office/drawing/2014/main" id="{74044530-5C54-41EE-A5BC-F4A6043D9F64}"/>
                </a:ext>
              </a:extLst>
            </p:cNvPr>
            <p:cNvSpPr/>
            <p:nvPr/>
          </p:nvSpPr>
          <p:spPr>
            <a:xfrm>
              <a:off x="4037451" y="1690900"/>
              <a:ext cx="70758" cy="120553"/>
            </a:xfrm>
            <a:custGeom>
              <a:avLst/>
              <a:gdLst/>
              <a:ahLst/>
              <a:cxnLst/>
              <a:rect l="l" t="t" r="r" b="b"/>
              <a:pathLst>
                <a:path w="707583" h="1205535" extrusionOk="0">
                  <a:moveTo>
                    <a:pt x="383835" y="350979"/>
                  </a:moveTo>
                  <a:lnTo>
                    <a:pt x="0" y="129261"/>
                  </a:lnTo>
                  <a:lnTo>
                    <a:pt x="0" y="0"/>
                  </a:lnTo>
                  <a:lnTo>
                    <a:pt x="383835" y="221718"/>
                  </a:lnTo>
                  <a:cubicBezTo>
                    <a:pt x="415223" y="239671"/>
                    <a:pt x="460961" y="276474"/>
                    <a:pt x="499524" y="333026"/>
                  </a:cubicBezTo>
                  <a:cubicBezTo>
                    <a:pt x="541674" y="393168"/>
                    <a:pt x="571268" y="469468"/>
                    <a:pt x="571268" y="552051"/>
                  </a:cubicBezTo>
                  <a:cubicBezTo>
                    <a:pt x="571268" y="643611"/>
                    <a:pt x="547951" y="695674"/>
                    <a:pt x="504008" y="710036"/>
                  </a:cubicBezTo>
                  <a:cubicBezTo>
                    <a:pt x="462754" y="723501"/>
                    <a:pt x="413430" y="700162"/>
                    <a:pt x="383835" y="683107"/>
                  </a:cubicBezTo>
                  <a:lnTo>
                    <a:pt x="225996" y="591547"/>
                  </a:lnTo>
                  <a:lnTo>
                    <a:pt x="225099" y="590650"/>
                  </a:lnTo>
                  <a:cubicBezTo>
                    <a:pt x="211647" y="582571"/>
                    <a:pt x="190124" y="574492"/>
                    <a:pt x="173084" y="579878"/>
                  </a:cubicBezTo>
                  <a:cubicBezTo>
                    <a:pt x="158736" y="584366"/>
                    <a:pt x="143490" y="597831"/>
                    <a:pt x="143490" y="648997"/>
                  </a:cubicBezTo>
                  <a:cubicBezTo>
                    <a:pt x="143490" y="700162"/>
                    <a:pt x="159632" y="730682"/>
                    <a:pt x="172188" y="749533"/>
                  </a:cubicBezTo>
                  <a:cubicBezTo>
                    <a:pt x="188330" y="772872"/>
                    <a:pt x="209854" y="789029"/>
                    <a:pt x="223306" y="796210"/>
                  </a:cubicBezTo>
                  <a:lnTo>
                    <a:pt x="225099" y="797108"/>
                  </a:lnTo>
                  <a:lnTo>
                    <a:pt x="707584" y="1076275"/>
                  </a:lnTo>
                  <a:lnTo>
                    <a:pt x="707584" y="1205536"/>
                  </a:lnTo>
                  <a:lnTo>
                    <a:pt x="227790" y="928164"/>
                  </a:lnTo>
                  <a:cubicBezTo>
                    <a:pt x="194608" y="911109"/>
                    <a:pt x="147077" y="874305"/>
                    <a:pt x="105824" y="816856"/>
                  </a:cubicBezTo>
                  <a:cubicBezTo>
                    <a:pt x="60983" y="753123"/>
                    <a:pt x="30492" y="673233"/>
                    <a:pt x="30492" y="584366"/>
                  </a:cubicBezTo>
                  <a:cubicBezTo>
                    <a:pt x="30492" y="495499"/>
                    <a:pt x="60983" y="450617"/>
                    <a:pt x="104927" y="438050"/>
                  </a:cubicBezTo>
                  <a:cubicBezTo>
                    <a:pt x="146180" y="426381"/>
                    <a:pt x="193711" y="443436"/>
                    <a:pt x="226893" y="463184"/>
                  </a:cubicBezTo>
                  <a:lnTo>
                    <a:pt x="382938" y="553846"/>
                  </a:lnTo>
                  <a:cubicBezTo>
                    <a:pt x="405358" y="567311"/>
                    <a:pt x="422398" y="572697"/>
                    <a:pt x="434056" y="569106"/>
                  </a:cubicBezTo>
                  <a:cubicBezTo>
                    <a:pt x="443024" y="566413"/>
                    <a:pt x="459167" y="553846"/>
                    <a:pt x="459167" y="488318"/>
                  </a:cubicBezTo>
                  <a:cubicBezTo>
                    <a:pt x="459167" y="445231"/>
                    <a:pt x="445715" y="417404"/>
                    <a:pt x="432263" y="399452"/>
                  </a:cubicBezTo>
                  <a:cubicBezTo>
                    <a:pt x="417017" y="375215"/>
                    <a:pt x="397287" y="358160"/>
                    <a:pt x="383835" y="350979"/>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 name="Google Shape;898;p46">
              <a:extLst>
                <a:ext uri="{FF2B5EF4-FFF2-40B4-BE49-F238E27FC236}">
                  <a16:creationId xmlns:a16="http://schemas.microsoft.com/office/drawing/2014/main" id="{5B250A6D-FD58-4B8B-A340-BEBD272A8613}"/>
                </a:ext>
              </a:extLst>
            </p:cNvPr>
            <p:cNvSpPr/>
            <p:nvPr/>
          </p:nvSpPr>
          <p:spPr>
            <a:xfrm>
              <a:off x="4014292" y="1669586"/>
              <a:ext cx="30312" cy="45529"/>
            </a:xfrm>
            <a:custGeom>
              <a:avLst/>
              <a:gdLst/>
              <a:ahLst/>
              <a:cxnLst/>
              <a:rect l="l" t="t" r="r" b="b"/>
              <a:pathLst>
                <a:path w="303121" h="455290" extrusionOk="0">
                  <a:moveTo>
                    <a:pt x="303122" y="315166"/>
                  </a:moveTo>
                  <a:cubicBezTo>
                    <a:pt x="303122" y="430962"/>
                    <a:pt x="234964" y="485718"/>
                    <a:pt x="151561" y="438143"/>
                  </a:cubicBezTo>
                  <a:cubicBezTo>
                    <a:pt x="68158" y="389670"/>
                    <a:pt x="0" y="256819"/>
                    <a:pt x="0" y="140125"/>
                  </a:cubicBezTo>
                  <a:cubicBezTo>
                    <a:pt x="0" y="24329"/>
                    <a:pt x="68158" y="-30427"/>
                    <a:pt x="151561" y="17148"/>
                  </a:cubicBezTo>
                  <a:cubicBezTo>
                    <a:pt x="234964" y="65620"/>
                    <a:pt x="303122" y="199369"/>
                    <a:pt x="303122" y="31516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 name="Google Shape;899;p46">
              <a:extLst>
                <a:ext uri="{FF2B5EF4-FFF2-40B4-BE49-F238E27FC236}">
                  <a16:creationId xmlns:a16="http://schemas.microsoft.com/office/drawing/2014/main" id="{5504B280-BEDA-41DB-8A22-357C878EC1FC}"/>
                </a:ext>
              </a:extLst>
            </p:cNvPr>
            <p:cNvSpPr/>
            <p:nvPr/>
          </p:nvSpPr>
          <p:spPr>
            <a:xfrm>
              <a:off x="4097450" y="1784165"/>
              <a:ext cx="30312" cy="45529"/>
            </a:xfrm>
            <a:custGeom>
              <a:avLst/>
              <a:gdLst/>
              <a:ahLst/>
              <a:cxnLst/>
              <a:rect l="l" t="t" r="r" b="b"/>
              <a:pathLst>
                <a:path w="303121" h="455290" extrusionOk="0">
                  <a:moveTo>
                    <a:pt x="303122" y="315166"/>
                  </a:moveTo>
                  <a:cubicBezTo>
                    <a:pt x="303122" y="430962"/>
                    <a:pt x="234964" y="485718"/>
                    <a:pt x="151561" y="438143"/>
                  </a:cubicBezTo>
                  <a:cubicBezTo>
                    <a:pt x="68158" y="389670"/>
                    <a:pt x="0" y="256819"/>
                    <a:pt x="0" y="140125"/>
                  </a:cubicBezTo>
                  <a:cubicBezTo>
                    <a:pt x="0" y="24329"/>
                    <a:pt x="68158" y="-30427"/>
                    <a:pt x="151561" y="17148"/>
                  </a:cubicBezTo>
                  <a:cubicBezTo>
                    <a:pt x="234964" y="65620"/>
                    <a:pt x="303122" y="199369"/>
                    <a:pt x="303122" y="31516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 name="Google Shape;900;p46">
              <a:extLst>
                <a:ext uri="{FF2B5EF4-FFF2-40B4-BE49-F238E27FC236}">
                  <a16:creationId xmlns:a16="http://schemas.microsoft.com/office/drawing/2014/main" id="{A2592035-1066-417C-B2A9-FBAF10F8344E}"/>
                </a:ext>
              </a:extLst>
            </p:cNvPr>
            <p:cNvSpPr/>
            <p:nvPr/>
          </p:nvSpPr>
          <p:spPr>
            <a:xfrm>
              <a:off x="4179263" y="2187131"/>
              <a:ext cx="48613" cy="64577"/>
            </a:xfrm>
            <a:custGeom>
              <a:avLst/>
              <a:gdLst/>
              <a:ahLst/>
              <a:cxnLst/>
              <a:rect l="l" t="t" r="r" b="b"/>
              <a:pathLst>
                <a:path w="486133" h="645773" extrusionOk="0">
                  <a:moveTo>
                    <a:pt x="243067" y="645774"/>
                  </a:moveTo>
                  <a:cubicBezTo>
                    <a:pt x="-231346" y="34479"/>
                    <a:pt x="112132" y="-185444"/>
                    <a:pt x="243067" y="171818"/>
                  </a:cubicBezTo>
                  <a:cubicBezTo>
                    <a:pt x="374001" y="-34640"/>
                    <a:pt x="717479" y="582939"/>
                    <a:pt x="243067" y="645774"/>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1" name="Google Shape;231;p18"/>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A Look on Data Generation every day</a:t>
            </a:r>
            <a:endParaRPr dirty="0"/>
          </a:p>
        </p:txBody>
      </p:sp>
      <p:sp>
        <p:nvSpPr>
          <p:cNvPr id="232" name="Google Shape;232;p18"/>
          <p:cNvSpPr txBox="1">
            <a:spLocks noGrp="1"/>
          </p:cNvSpPr>
          <p:nvPr>
            <p:ph type="body" idx="2"/>
          </p:nvPr>
        </p:nvSpPr>
        <p:spPr>
          <a:xfrm>
            <a:off x="5856506" y="3670441"/>
            <a:ext cx="2479500" cy="1341818"/>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600" dirty="0"/>
              <a:t>Retail stores, educational academies, online websites, tourism organizations and many more…</a:t>
            </a:r>
            <a:endParaRPr sz="1600" dirty="0"/>
          </a:p>
        </p:txBody>
      </p:sp>
      <p:sp>
        <p:nvSpPr>
          <p:cNvPr id="233" name="Google Shape;233;p18"/>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grpSp>
        <p:nvGrpSpPr>
          <p:cNvPr id="32" name="Grupo 31">
            <a:extLst>
              <a:ext uri="{FF2B5EF4-FFF2-40B4-BE49-F238E27FC236}">
                <a16:creationId xmlns:a16="http://schemas.microsoft.com/office/drawing/2014/main" id="{27D7F53F-206B-D74E-A127-965CDA9C634C}"/>
              </a:ext>
            </a:extLst>
          </p:cNvPr>
          <p:cNvGrpSpPr/>
          <p:nvPr/>
        </p:nvGrpSpPr>
        <p:grpSpPr>
          <a:xfrm>
            <a:off x="5959487" y="64626"/>
            <a:ext cx="2731502" cy="3852570"/>
            <a:chOff x="996049" y="1552369"/>
            <a:chExt cx="485510" cy="684774"/>
          </a:xfrm>
        </p:grpSpPr>
        <p:sp>
          <p:nvSpPr>
            <p:cNvPr id="33" name="Google Shape;902;p46">
              <a:extLst>
                <a:ext uri="{FF2B5EF4-FFF2-40B4-BE49-F238E27FC236}">
                  <a16:creationId xmlns:a16="http://schemas.microsoft.com/office/drawing/2014/main" id="{ADE9C839-9010-8F44-8D5C-E3A472A8B99B}"/>
                </a:ext>
              </a:extLst>
            </p:cNvPr>
            <p:cNvSpPr/>
            <p:nvPr/>
          </p:nvSpPr>
          <p:spPr>
            <a:xfrm>
              <a:off x="1264384" y="1758365"/>
              <a:ext cx="217175" cy="221539"/>
            </a:xfrm>
            <a:custGeom>
              <a:avLst/>
              <a:gdLst/>
              <a:ahLst/>
              <a:cxnLst/>
              <a:rect l="l" t="t" r="r" b="b"/>
              <a:pathLst>
                <a:path w="2171751" h="2215389" extrusionOk="0">
                  <a:moveTo>
                    <a:pt x="1085938" y="128507"/>
                  </a:moveTo>
                  <a:cubicBezTo>
                    <a:pt x="536368" y="-192153"/>
                    <a:pt x="81826" y="107926"/>
                    <a:pt x="1417" y="799037"/>
                  </a:cubicBezTo>
                  <a:cubicBezTo>
                    <a:pt x="-12538" y="919202"/>
                    <a:pt x="78503" y="1077208"/>
                    <a:pt x="188816" y="1141605"/>
                  </a:cubicBezTo>
                  <a:lnTo>
                    <a:pt x="1982396" y="2187898"/>
                  </a:lnTo>
                  <a:cubicBezTo>
                    <a:pt x="2092709" y="2252296"/>
                    <a:pt x="2183750" y="2200512"/>
                    <a:pt x="2170459" y="2064414"/>
                  </a:cubicBezTo>
                  <a:cubicBezTo>
                    <a:pt x="2090050" y="1279031"/>
                    <a:pt x="1635509" y="448502"/>
                    <a:pt x="1085938" y="128507"/>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 name="Google Shape;903;p46">
              <a:extLst>
                <a:ext uri="{FF2B5EF4-FFF2-40B4-BE49-F238E27FC236}">
                  <a16:creationId xmlns:a16="http://schemas.microsoft.com/office/drawing/2014/main" id="{335A1274-4121-F84D-A635-1EB9A4CCFE56}"/>
                </a:ext>
              </a:extLst>
            </p:cNvPr>
            <p:cNvSpPr/>
            <p:nvPr/>
          </p:nvSpPr>
          <p:spPr>
            <a:xfrm>
              <a:off x="1310707" y="1552369"/>
              <a:ext cx="123404" cy="187230"/>
            </a:xfrm>
            <a:custGeom>
              <a:avLst/>
              <a:gdLst/>
              <a:ahLst/>
              <a:cxnLst/>
              <a:rect l="l" t="t" r="r" b="b"/>
              <a:pathLst>
                <a:path w="1234041" h="1872301" extrusionOk="0">
                  <a:moveTo>
                    <a:pt x="1234041" y="1295980"/>
                  </a:moveTo>
                  <a:cubicBezTo>
                    <a:pt x="1234041" y="1773318"/>
                    <a:pt x="957595" y="1999041"/>
                    <a:pt x="616688" y="1799874"/>
                  </a:cubicBezTo>
                  <a:cubicBezTo>
                    <a:pt x="276446" y="1601370"/>
                    <a:pt x="0" y="1053660"/>
                    <a:pt x="0" y="576322"/>
                  </a:cubicBezTo>
                  <a:cubicBezTo>
                    <a:pt x="0" y="98983"/>
                    <a:pt x="276446" y="-126740"/>
                    <a:pt x="617353" y="72428"/>
                  </a:cubicBezTo>
                  <a:cubicBezTo>
                    <a:pt x="958259" y="270931"/>
                    <a:pt x="1234041" y="819306"/>
                    <a:pt x="1234041" y="1295980"/>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 name="Google Shape;904;p46">
              <a:extLst>
                <a:ext uri="{FF2B5EF4-FFF2-40B4-BE49-F238E27FC236}">
                  <a16:creationId xmlns:a16="http://schemas.microsoft.com/office/drawing/2014/main" id="{D4D1A8AE-09CD-CC43-8DB0-6EC46D024BAC}"/>
                </a:ext>
              </a:extLst>
            </p:cNvPr>
            <p:cNvSpPr/>
            <p:nvPr/>
          </p:nvSpPr>
          <p:spPr>
            <a:xfrm>
              <a:off x="1237881" y="1778226"/>
              <a:ext cx="217175" cy="221539"/>
            </a:xfrm>
            <a:custGeom>
              <a:avLst/>
              <a:gdLst/>
              <a:ahLst/>
              <a:cxnLst/>
              <a:rect l="l" t="t" r="r" b="b"/>
              <a:pathLst>
                <a:path w="2171751" h="2215389" extrusionOk="0">
                  <a:moveTo>
                    <a:pt x="1085938" y="128507"/>
                  </a:moveTo>
                  <a:cubicBezTo>
                    <a:pt x="536368" y="-192153"/>
                    <a:pt x="81826" y="107926"/>
                    <a:pt x="1417" y="799037"/>
                  </a:cubicBezTo>
                  <a:cubicBezTo>
                    <a:pt x="-12538" y="919202"/>
                    <a:pt x="78503" y="1077208"/>
                    <a:pt x="188816" y="1141605"/>
                  </a:cubicBezTo>
                  <a:lnTo>
                    <a:pt x="1982396" y="2187898"/>
                  </a:lnTo>
                  <a:cubicBezTo>
                    <a:pt x="2092709" y="2252296"/>
                    <a:pt x="2183750" y="2200512"/>
                    <a:pt x="2170459" y="2064414"/>
                  </a:cubicBezTo>
                  <a:cubicBezTo>
                    <a:pt x="2090050" y="1279031"/>
                    <a:pt x="1635509" y="448502"/>
                    <a:pt x="1085938" y="128507"/>
                  </a:cubicBezTo>
                  <a:close/>
                </a:path>
              </a:pathLst>
            </a:custGeom>
            <a:gradFill>
              <a:gsLst>
                <a:gs pos="0">
                  <a:srgbClr val="FFFFFF">
                    <a:alpha val="40000"/>
                  </a:srgbClr>
                </a:gs>
                <a:gs pos="100000">
                  <a:srgbClr val="FFFFFF">
                    <a:alpha val="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 name="Google Shape;905;p46">
              <a:extLst>
                <a:ext uri="{FF2B5EF4-FFF2-40B4-BE49-F238E27FC236}">
                  <a16:creationId xmlns:a16="http://schemas.microsoft.com/office/drawing/2014/main" id="{E32FACC0-89B5-8948-A06C-5E60902068C6}"/>
                </a:ext>
              </a:extLst>
            </p:cNvPr>
            <p:cNvSpPr/>
            <p:nvPr/>
          </p:nvSpPr>
          <p:spPr>
            <a:xfrm>
              <a:off x="1284204" y="1572230"/>
              <a:ext cx="123404" cy="187230"/>
            </a:xfrm>
            <a:custGeom>
              <a:avLst/>
              <a:gdLst/>
              <a:ahLst/>
              <a:cxnLst/>
              <a:rect l="l" t="t" r="r" b="b"/>
              <a:pathLst>
                <a:path w="1234041" h="1872301" extrusionOk="0">
                  <a:moveTo>
                    <a:pt x="1234041" y="1295980"/>
                  </a:moveTo>
                  <a:cubicBezTo>
                    <a:pt x="1234041" y="1773318"/>
                    <a:pt x="957595" y="1999041"/>
                    <a:pt x="616688" y="1799874"/>
                  </a:cubicBezTo>
                  <a:cubicBezTo>
                    <a:pt x="276447" y="1601370"/>
                    <a:pt x="0" y="1053660"/>
                    <a:pt x="0" y="576322"/>
                  </a:cubicBezTo>
                  <a:cubicBezTo>
                    <a:pt x="0" y="98983"/>
                    <a:pt x="276447" y="-126740"/>
                    <a:pt x="617353" y="72428"/>
                  </a:cubicBezTo>
                  <a:cubicBezTo>
                    <a:pt x="958259" y="270931"/>
                    <a:pt x="1234041" y="819306"/>
                    <a:pt x="1234041" y="1295980"/>
                  </a:cubicBezTo>
                  <a:close/>
                </a:path>
              </a:pathLst>
            </a:custGeom>
            <a:gradFill>
              <a:gsLst>
                <a:gs pos="0">
                  <a:srgbClr val="FFFFFF">
                    <a:alpha val="40000"/>
                  </a:srgbClr>
                </a:gs>
                <a:gs pos="100000">
                  <a:srgbClr val="FFFFFF">
                    <a:alpha val="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 name="Google Shape;906;p46">
              <a:extLst>
                <a:ext uri="{FF2B5EF4-FFF2-40B4-BE49-F238E27FC236}">
                  <a16:creationId xmlns:a16="http://schemas.microsoft.com/office/drawing/2014/main" id="{4A6F7ADA-2221-104F-873B-9FA176D3B94A}"/>
                </a:ext>
              </a:extLst>
            </p:cNvPr>
            <p:cNvSpPr/>
            <p:nvPr/>
          </p:nvSpPr>
          <p:spPr>
            <a:xfrm>
              <a:off x="996049" y="1744169"/>
              <a:ext cx="123803" cy="135766"/>
            </a:xfrm>
            <a:custGeom>
              <a:avLst/>
              <a:gdLst/>
              <a:ahLst/>
              <a:cxnLst/>
              <a:rect l="l" t="t" r="r" b="b"/>
              <a:pathLst>
                <a:path w="1238028" h="1357658" extrusionOk="0">
                  <a:moveTo>
                    <a:pt x="1237364" y="713683"/>
                  </a:moveTo>
                  <a:lnTo>
                    <a:pt x="0" y="0"/>
                  </a:lnTo>
                  <a:lnTo>
                    <a:pt x="0" y="643975"/>
                  </a:lnTo>
                  <a:lnTo>
                    <a:pt x="1238028" y="1357658"/>
                  </a:lnTo>
                  <a:lnTo>
                    <a:pt x="1237364" y="713683"/>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8" name="Google Shape;907;p46">
              <a:extLst>
                <a:ext uri="{FF2B5EF4-FFF2-40B4-BE49-F238E27FC236}">
                  <a16:creationId xmlns:a16="http://schemas.microsoft.com/office/drawing/2014/main" id="{6FA45E0E-0571-5847-9CB1-9A8F67DD1FB2}"/>
                </a:ext>
              </a:extLst>
            </p:cNvPr>
            <p:cNvSpPr/>
            <p:nvPr/>
          </p:nvSpPr>
          <p:spPr>
            <a:xfrm>
              <a:off x="1007048" y="1765748"/>
              <a:ext cx="14088" cy="20853"/>
            </a:xfrm>
            <a:custGeom>
              <a:avLst/>
              <a:gdLst/>
              <a:ahLst/>
              <a:cxnLst/>
              <a:rect l="l" t="t" r="r" b="b"/>
              <a:pathLst>
                <a:path w="140881" h="208525" extrusionOk="0">
                  <a:moveTo>
                    <a:pt x="140881" y="144760"/>
                  </a:moveTo>
                  <a:cubicBezTo>
                    <a:pt x="140881" y="197872"/>
                    <a:pt x="109648" y="222435"/>
                    <a:pt x="70441" y="200527"/>
                  </a:cubicBezTo>
                  <a:cubicBezTo>
                    <a:pt x="31898" y="177955"/>
                    <a:pt x="0" y="116877"/>
                    <a:pt x="0" y="63765"/>
                  </a:cubicBezTo>
                  <a:cubicBezTo>
                    <a:pt x="0" y="10654"/>
                    <a:pt x="31233" y="-13910"/>
                    <a:pt x="70441" y="7999"/>
                  </a:cubicBezTo>
                  <a:cubicBezTo>
                    <a:pt x="109648" y="30571"/>
                    <a:pt x="140881" y="91649"/>
                    <a:pt x="140881" y="14476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9" name="Google Shape;908;p46">
              <a:extLst>
                <a:ext uri="{FF2B5EF4-FFF2-40B4-BE49-F238E27FC236}">
                  <a16:creationId xmlns:a16="http://schemas.microsoft.com/office/drawing/2014/main" id="{FDC65089-E99B-9F4F-B5BA-243D808FEF48}"/>
                </a:ext>
              </a:extLst>
            </p:cNvPr>
            <p:cNvSpPr/>
            <p:nvPr/>
          </p:nvSpPr>
          <p:spPr>
            <a:xfrm>
              <a:off x="1027455" y="1778198"/>
              <a:ext cx="40470" cy="32331"/>
            </a:xfrm>
            <a:custGeom>
              <a:avLst/>
              <a:gdLst/>
              <a:ahLst/>
              <a:cxnLst/>
              <a:rect l="l" t="t" r="r" b="b"/>
              <a:pathLst>
                <a:path w="404701" h="323315" extrusionOk="0">
                  <a:moveTo>
                    <a:pt x="0" y="0"/>
                  </a:moveTo>
                  <a:lnTo>
                    <a:pt x="404702" y="233026"/>
                  </a:lnTo>
                  <a:lnTo>
                    <a:pt x="404702" y="323315"/>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0" name="Google Shape;909;p46">
              <a:extLst>
                <a:ext uri="{FF2B5EF4-FFF2-40B4-BE49-F238E27FC236}">
                  <a16:creationId xmlns:a16="http://schemas.microsoft.com/office/drawing/2014/main" id="{48445B42-FE69-8D4D-9417-D33EFDCF2293}"/>
                </a:ext>
              </a:extLst>
            </p:cNvPr>
            <p:cNvSpPr/>
            <p:nvPr/>
          </p:nvSpPr>
          <p:spPr>
            <a:xfrm>
              <a:off x="1027654" y="1796338"/>
              <a:ext cx="79279" cy="54771"/>
            </a:xfrm>
            <a:custGeom>
              <a:avLst/>
              <a:gdLst/>
              <a:ahLst/>
              <a:cxnLst/>
              <a:rect l="l" t="t" r="r" b="b"/>
              <a:pathLst>
                <a:path w="792790" h="547710" extrusionOk="0">
                  <a:moveTo>
                    <a:pt x="0" y="0"/>
                  </a:moveTo>
                  <a:lnTo>
                    <a:pt x="792790" y="457421"/>
                  </a:lnTo>
                  <a:lnTo>
                    <a:pt x="792790" y="547711"/>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1" name="Google Shape;910;p46">
              <a:extLst>
                <a:ext uri="{FF2B5EF4-FFF2-40B4-BE49-F238E27FC236}">
                  <a16:creationId xmlns:a16="http://schemas.microsoft.com/office/drawing/2014/main" id="{88ADB674-7131-1D4A-BBE7-E13B89F2D9DA}"/>
                </a:ext>
              </a:extLst>
            </p:cNvPr>
            <p:cNvSpPr/>
            <p:nvPr/>
          </p:nvSpPr>
          <p:spPr>
            <a:xfrm>
              <a:off x="1314218" y="1880086"/>
              <a:ext cx="124334" cy="339182"/>
            </a:xfrm>
            <a:custGeom>
              <a:avLst/>
              <a:gdLst/>
              <a:ahLst/>
              <a:cxnLst/>
              <a:rect l="l" t="t" r="r" b="b"/>
              <a:pathLst>
                <a:path w="1243344" h="3391822" extrusionOk="0">
                  <a:moveTo>
                    <a:pt x="0" y="0"/>
                  </a:moveTo>
                  <a:lnTo>
                    <a:pt x="1243345" y="717003"/>
                  </a:lnTo>
                  <a:lnTo>
                    <a:pt x="1243345" y="3391822"/>
                  </a:lnTo>
                  <a:lnTo>
                    <a:pt x="0" y="2675483"/>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 name="Google Shape;911;p46">
              <a:extLst>
                <a:ext uri="{FF2B5EF4-FFF2-40B4-BE49-F238E27FC236}">
                  <a16:creationId xmlns:a16="http://schemas.microsoft.com/office/drawing/2014/main" id="{D1BACE58-8B51-9149-8067-B322DC9159AA}"/>
                </a:ext>
              </a:extLst>
            </p:cNvPr>
            <p:cNvSpPr/>
            <p:nvPr/>
          </p:nvSpPr>
          <p:spPr>
            <a:xfrm>
              <a:off x="1293480" y="1897961"/>
              <a:ext cx="124401" cy="339182"/>
            </a:xfrm>
            <a:custGeom>
              <a:avLst/>
              <a:gdLst/>
              <a:ahLst/>
              <a:cxnLst/>
              <a:rect l="l" t="t" r="r" b="b"/>
              <a:pathLst>
                <a:path w="1244009" h="3391822" extrusionOk="0">
                  <a:moveTo>
                    <a:pt x="1244009" y="717003"/>
                  </a:moveTo>
                  <a:lnTo>
                    <a:pt x="0" y="0"/>
                  </a:lnTo>
                  <a:lnTo>
                    <a:pt x="0" y="2674819"/>
                  </a:lnTo>
                  <a:lnTo>
                    <a:pt x="1243345" y="3391822"/>
                  </a:lnTo>
                  <a:lnTo>
                    <a:pt x="1244009" y="717003"/>
                  </a:lnTo>
                  <a:close/>
                  <a:moveTo>
                    <a:pt x="405366" y="404974"/>
                  </a:moveTo>
                  <a:lnTo>
                    <a:pt x="820701" y="643975"/>
                  </a:lnTo>
                  <a:lnTo>
                    <a:pt x="820701" y="750198"/>
                  </a:lnTo>
                  <a:lnTo>
                    <a:pt x="405366" y="514516"/>
                  </a:lnTo>
                  <a:lnTo>
                    <a:pt x="405366" y="404974"/>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3" name="Google Shape;912;p46">
              <a:extLst>
                <a:ext uri="{FF2B5EF4-FFF2-40B4-BE49-F238E27FC236}">
                  <a16:creationId xmlns:a16="http://schemas.microsoft.com/office/drawing/2014/main" id="{F8D6A5C9-4FFB-A248-BDA4-38A8096B9E73}"/>
                </a:ext>
              </a:extLst>
            </p:cNvPr>
            <p:cNvSpPr/>
            <p:nvPr/>
          </p:nvSpPr>
          <p:spPr>
            <a:xfrm>
              <a:off x="1305472" y="2066980"/>
              <a:ext cx="99880" cy="66588"/>
            </a:xfrm>
            <a:custGeom>
              <a:avLst/>
              <a:gdLst/>
              <a:ahLst/>
              <a:cxnLst/>
              <a:rect l="l" t="t" r="r" b="b"/>
              <a:pathLst>
                <a:path w="998795" h="665883" extrusionOk="0">
                  <a:moveTo>
                    <a:pt x="0" y="0"/>
                  </a:moveTo>
                  <a:lnTo>
                    <a:pt x="998796" y="575594"/>
                  </a:lnTo>
                  <a:lnTo>
                    <a:pt x="998796" y="665883"/>
                  </a:lnTo>
                  <a:lnTo>
                    <a:pt x="0" y="902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 name="Google Shape;913;p46">
              <a:extLst>
                <a:ext uri="{FF2B5EF4-FFF2-40B4-BE49-F238E27FC236}">
                  <a16:creationId xmlns:a16="http://schemas.microsoft.com/office/drawing/2014/main" id="{FE86E837-BB1E-B74A-B389-AEC13F0C61F2}"/>
                </a:ext>
              </a:extLst>
            </p:cNvPr>
            <p:cNvSpPr/>
            <p:nvPr/>
          </p:nvSpPr>
          <p:spPr>
            <a:xfrm>
              <a:off x="1312496" y="2088563"/>
              <a:ext cx="85924" cy="58555"/>
            </a:xfrm>
            <a:custGeom>
              <a:avLst/>
              <a:gdLst/>
              <a:ahLst/>
              <a:cxnLst/>
              <a:rect l="l" t="t" r="r" b="b"/>
              <a:pathLst>
                <a:path w="859243" h="585552" extrusionOk="0">
                  <a:moveTo>
                    <a:pt x="0" y="0"/>
                  </a:moveTo>
                  <a:lnTo>
                    <a:pt x="859243" y="495263"/>
                  </a:lnTo>
                  <a:lnTo>
                    <a:pt x="859243" y="585552"/>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 name="Google Shape;914;p46">
              <a:extLst>
                <a:ext uri="{FF2B5EF4-FFF2-40B4-BE49-F238E27FC236}">
                  <a16:creationId xmlns:a16="http://schemas.microsoft.com/office/drawing/2014/main" id="{6A7E626B-EC52-C543-9825-21491672C695}"/>
                </a:ext>
              </a:extLst>
            </p:cNvPr>
            <p:cNvSpPr/>
            <p:nvPr/>
          </p:nvSpPr>
          <p:spPr>
            <a:xfrm>
              <a:off x="1327934" y="1987117"/>
              <a:ext cx="55422" cy="83162"/>
            </a:xfrm>
            <a:custGeom>
              <a:avLst/>
              <a:gdLst/>
              <a:ahLst/>
              <a:cxnLst/>
              <a:rect l="l" t="t" r="r" b="b"/>
              <a:pathLst>
                <a:path w="554222" h="831619" extrusionOk="0">
                  <a:moveTo>
                    <a:pt x="554222" y="575808"/>
                  </a:moveTo>
                  <a:cubicBezTo>
                    <a:pt x="554222" y="364026"/>
                    <a:pt x="429954" y="120378"/>
                    <a:pt x="277111" y="32080"/>
                  </a:cubicBezTo>
                  <a:cubicBezTo>
                    <a:pt x="124268" y="-56217"/>
                    <a:pt x="0" y="44030"/>
                    <a:pt x="0" y="255812"/>
                  </a:cubicBezTo>
                  <a:cubicBezTo>
                    <a:pt x="0" y="467593"/>
                    <a:pt x="124268" y="711241"/>
                    <a:pt x="277111" y="799539"/>
                  </a:cubicBezTo>
                  <a:cubicBezTo>
                    <a:pt x="429954" y="887837"/>
                    <a:pt x="554222" y="787589"/>
                    <a:pt x="554222" y="5758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6" name="Google Shape;915;p46">
              <a:extLst>
                <a:ext uri="{FF2B5EF4-FFF2-40B4-BE49-F238E27FC236}">
                  <a16:creationId xmlns:a16="http://schemas.microsoft.com/office/drawing/2014/main" id="{16031D86-5C06-5541-B19C-2F3BE6E5E671}"/>
                </a:ext>
              </a:extLst>
            </p:cNvPr>
            <p:cNvSpPr/>
            <p:nvPr/>
          </p:nvSpPr>
          <p:spPr>
            <a:xfrm>
              <a:off x="1159838" y="1665386"/>
              <a:ext cx="124334" cy="339182"/>
            </a:xfrm>
            <a:custGeom>
              <a:avLst/>
              <a:gdLst/>
              <a:ahLst/>
              <a:cxnLst/>
              <a:rect l="l" t="t" r="r" b="b"/>
              <a:pathLst>
                <a:path w="1243344" h="3391821" extrusionOk="0">
                  <a:moveTo>
                    <a:pt x="0" y="0"/>
                  </a:moveTo>
                  <a:lnTo>
                    <a:pt x="1243345" y="717003"/>
                  </a:lnTo>
                  <a:lnTo>
                    <a:pt x="1243345" y="3391822"/>
                  </a:lnTo>
                  <a:lnTo>
                    <a:pt x="0" y="2674819"/>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 name="Google Shape;916;p46">
              <a:extLst>
                <a:ext uri="{FF2B5EF4-FFF2-40B4-BE49-F238E27FC236}">
                  <a16:creationId xmlns:a16="http://schemas.microsoft.com/office/drawing/2014/main" id="{D02F4EFF-AE49-6145-B72E-D27550E83D74}"/>
                </a:ext>
              </a:extLst>
            </p:cNvPr>
            <p:cNvSpPr/>
            <p:nvPr/>
          </p:nvSpPr>
          <p:spPr>
            <a:xfrm>
              <a:off x="1139099" y="1683460"/>
              <a:ext cx="124401" cy="339182"/>
            </a:xfrm>
            <a:custGeom>
              <a:avLst/>
              <a:gdLst/>
              <a:ahLst/>
              <a:cxnLst/>
              <a:rect l="l" t="t" r="r" b="b"/>
              <a:pathLst>
                <a:path w="1244009" h="3391822" extrusionOk="0">
                  <a:moveTo>
                    <a:pt x="1244009" y="717003"/>
                  </a:moveTo>
                  <a:lnTo>
                    <a:pt x="0" y="0"/>
                  </a:lnTo>
                  <a:lnTo>
                    <a:pt x="0" y="2674819"/>
                  </a:lnTo>
                  <a:lnTo>
                    <a:pt x="1243345" y="3391822"/>
                  </a:lnTo>
                  <a:lnTo>
                    <a:pt x="1244009" y="717003"/>
                  </a:lnTo>
                  <a:close/>
                  <a:moveTo>
                    <a:pt x="405366" y="404974"/>
                  </a:moveTo>
                  <a:lnTo>
                    <a:pt x="820701" y="643975"/>
                  </a:lnTo>
                  <a:lnTo>
                    <a:pt x="820701" y="750198"/>
                  </a:lnTo>
                  <a:lnTo>
                    <a:pt x="405366" y="514516"/>
                  </a:lnTo>
                  <a:lnTo>
                    <a:pt x="405366" y="404974"/>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 name="Google Shape;917;p46">
              <a:extLst>
                <a:ext uri="{FF2B5EF4-FFF2-40B4-BE49-F238E27FC236}">
                  <a16:creationId xmlns:a16="http://schemas.microsoft.com/office/drawing/2014/main" id="{FC115EF8-11A8-2548-AFA3-23752B46CF20}"/>
                </a:ext>
              </a:extLst>
            </p:cNvPr>
            <p:cNvSpPr/>
            <p:nvPr/>
          </p:nvSpPr>
          <p:spPr>
            <a:xfrm>
              <a:off x="1151092" y="1852214"/>
              <a:ext cx="99880" cy="66588"/>
            </a:xfrm>
            <a:custGeom>
              <a:avLst/>
              <a:gdLst/>
              <a:ahLst/>
              <a:cxnLst/>
              <a:rect l="l" t="t" r="r" b="b"/>
              <a:pathLst>
                <a:path w="998795" h="665883" extrusionOk="0">
                  <a:moveTo>
                    <a:pt x="0" y="0"/>
                  </a:moveTo>
                  <a:lnTo>
                    <a:pt x="998796" y="575594"/>
                  </a:lnTo>
                  <a:lnTo>
                    <a:pt x="998796" y="665883"/>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 name="Google Shape;918;p46">
              <a:extLst>
                <a:ext uri="{FF2B5EF4-FFF2-40B4-BE49-F238E27FC236}">
                  <a16:creationId xmlns:a16="http://schemas.microsoft.com/office/drawing/2014/main" id="{E54C2B83-DC51-444F-A417-DFC3D42DBE81}"/>
                </a:ext>
              </a:extLst>
            </p:cNvPr>
            <p:cNvSpPr/>
            <p:nvPr/>
          </p:nvSpPr>
          <p:spPr>
            <a:xfrm>
              <a:off x="1157983" y="1873863"/>
              <a:ext cx="85924" cy="58555"/>
            </a:xfrm>
            <a:custGeom>
              <a:avLst/>
              <a:gdLst/>
              <a:ahLst/>
              <a:cxnLst/>
              <a:rect l="l" t="t" r="r" b="b"/>
              <a:pathLst>
                <a:path w="859243" h="585552" extrusionOk="0">
                  <a:moveTo>
                    <a:pt x="665" y="0"/>
                  </a:moveTo>
                  <a:lnTo>
                    <a:pt x="859243" y="495263"/>
                  </a:lnTo>
                  <a:lnTo>
                    <a:pt x="859243" y="585552"/>
                  </a:lnTo>
                  <a:lnTo>
                    <a:pt x="0" y="90289"/>
                  </a:lnTo>
                  <a:lnTo>
                    <a:pt x="665"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 name="Google Shape;919;p46">
              <a:extLst>
                <a:ext uri="{FF2B5EF4-FFF2-40B4-BE49-F238E27FC236}">
                  <a16:creationId xmlns:a16="http://schemas.microsoft.com/office/drawing/2014/main" id="{3C5A5D38-ECBB-CA4B-AC3D-53B44E8CED8C}"/>
                </a:ext>
              </a:extLst>
            </p:cNvPr>
            <p:cNvSpPr/>
            <p:nvPr/>
          </p:nvSpPr>
          <p:spPr>
            <a:xfrm>
              <a:off x="1173553" y="1772417"/>
              <a:ext cx="55422" cy="83162"/>
            </a:xfrm>
            <a:custGeom>
              <a:avLst/>
              <a:gdLst/>
              <a:ahLst/>
              <a:cxnLst/>
              <a:rect l="l" t="t" r="r" b="b"/>
              <a:pathLst>
                <a:path w="554222" h="831619" extrusionOk="0">
                  <a:moveTo>
                    <a:pt x="554222" y="575807"/>
                  </a:moveTo>
                  <a:cubicBezTo>
                    <a:pt x="554222" y="364026"/>
                    <a:pt x="429954" y="120378"/>
                    <a:pt x="277111" y="32080"/>
                  </a:cubicBezTo>
                  <a:cubicBezTo>
                    <a:pt x="124268" y="-56217"/>
                    <a:pt x="0" y="44030"/>
                    <a:pt x="0" y="255812"/>
                  </a:cubicBezTo>
                  <a:cubicBezTo>
                    <a:pt x="0" y="467593"/>
                    <a:pt x="124268" y="711241"/>
                    <a:pt x="277111" y="799539"/>
                  </a:cubicBezTo>
                  <a:cubicBezTo>
                    <a:pt x="429954" y="887837"/>
                    <a:pt x="554222" y="787589"/>
                    <a:pt x="554222" y="57580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 name="Google Shape;920;p46">
              <a:extLst>
                <a:ext uri="{FF2B5EF4-FFF2-40B4-BE49-F238E27FC236}">
                  <a16:creationId xmlns:a16="http://schemas.microsoft.com/office/drawing/2014/main" id="{92428EE1-2A41-C04D-AFDA-1E0CDC80C136}"/>
                </a:ext>
              </a:extLst>
            </p:cNvPr>
            <p:cNvSpPr/>
            <p:nvPr/>
          </p:nvSpPr>
          <p:spPr>
            <a:xfrm>
              <a:off x="1031629" y="1864859"/>
              <a:ext cx="197832" cy="232760"/>
            </a:xfrm>
            <a:custGeom>
              <a:avLst/>
              <a:gdLst/>
              <a:ahLst/>
              <a:cxnLst/>
              <a:rect l="l" t="t" r="r" b="b"/>
              <a:pathLst>
                <a:path w="1978320" h="2327603" extrusionOk="0">
                  <a:moveTo>
                    <a:pt x="1977656" y="1140566"/>
                  </a:moveTo>
                  <a:lnTo>
                    <a:pt x="0" y="0"/>
                  </a:lnTo>
                  <a:lnTo>
                    <a:pt x="665" y="1029696"/>
                  </a:lnTo>
                  <a:lnTo>
                    <a:pt x="1803548" y="2069350"/>
                  </a:lnTo>
                  <a:lnTo>
                    <a:pt x="1978320" y="2327604"/>
                  </a:lnTo>
                  <a:lnTo>
                    <a:pt x="1977656" y="1140566"/>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2" name="Google Shape;921;p46">
              <a:extLst>
                <a:ext uri="{FF2B5EF4-FFF2-40B4-BE49-F238E27FC236}">
                  <a16:creationId xmlns:a16="http://schemas.microsoft.com/office/drawing/2014/main" id="{6F68255C-138C-7747-B125-83E496D55536}"/>
                </a:ext>
              </a:extLst>
            </p:cNvPr>
            <p:cNvSpPr/>
            <p:nvPr/>
          </p:nvSpPr>
          <p:spPr>
            <a:xfrm>
              <a:off x="1010626" y="1877041"/>
              <a:ext cx="74627" cy="70970"/>
            </a:xfrm>
            <a:custGeom>
              <a:avLst/>
              <a:gdLst/>
              <a:ahLst/>
              <a:cxnLst/>
              <a:rect l="l" t="t" r="r" b="b"/>
              <a:pathLst>
                <a:path w="746272" h="709700" extrusionOk="0">
                  <a:moveTo>
                    <a:pt x="0" y="279498"/>
                  </a:moveTo>
                  <a:lnTo>
                    <a:pt x="0" y="0"/>
                  </a:lnTo>
                  <a:lnTo>
                    <a:pt x="746273" y="430202"/>
                  </a:lnTo>
                  <a:lnTo>
                    <a:pt x="746273" y="709700"/>
                  </a:lnTo>
                  <a:lnTo>
                    <a:pt x="0" y="279498"/>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3" name="Google Shape;922;p46">
              <a:extLst>
                <a:ext uri="{FF2B5EF4-FFF2-40B4-BE49-F238E27FC236}">
                  <a16:creationId xmlns:a16="http://schemas.microsoft.com/office/drawing/2014/main" id="{DB2A7262-131B-3145-82C2-BA186A086260}"/>
                </a:ext>
              </a:extLst>
            </p:cNvPr>
            <p:cNvSpPr/>
            <p:nvPr/>
          </p:nvSpPr>
          <p:spPr>
            <a:xfrm>
              <a:off x="1134925" y="1949468"/>
              <a:ext cx="43328" cy="33991"/>
            </a:xfrm>
            <a:custGeom>
              <a:avLst/>
              <a:gdLst/>
              <a:ahLst/>
              <a:cxnLst/>
              <a:rect l="l" t="t" r="r" b="b"/>
              <a:pathLst>
                <a:path w="433276" h="339912" extrusionOk="0">
                  <a:moveTo>
                    <a:pt x="433277" y="249623"/>
                  </a:moveTo>
                  <a:lnTo>
                    <a:pt x="0" y="0"/>
                  </a:lnTo>
                  <a:lnTo>
                    <a:pt x="0" y="90290"/>
                  </a:lnTo>
                  <a:lnTo>
                    <a:pt x="433277" y="339913"/>
                  </a:lnTo>
                  <a:lnTo>
                    <a:pt x="433277" y="249623"/>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 name="Google Shape;923;p46">
              <a:extLst>
                <a:ext uri="{FF2B5EF4-FFF2-40B4-BE49-F238E27FC236}">
                  <a16:creationId xmlns:a16="http://schemas.microsoft.com/office/drawing/2014/main" id="{555CBBFA-96D6-8B44-975E-7FFF594F6517}"/>
                </a:ext>
              </a:extLst>
            </p:cNvPr>
            <p:cNvSpPr/>
            <p:nvPr/>
          </p:nvSpPr>
          <p:spPr>
            <a:xfrm>
              <a:off x="1094839" y="1944436"/>
              <a:ext cx="83532" cy="57161"/>
            </a:xfrm>
            <a:custGeom>
              <a:avLst/>
              <a:gdLst/>
              <a:ahLst/>
              <a:cxnLst/>
              <a:rect l="l" t="t" r="r" b="b"/>
              <a:pathLst>
                <a:path w="835320" h="571610" extrusionOk="0">
                  <a:moveTo>
                    <a:pt x="835320" y="481321"/>
                  </a:moveTo>
                  <a:lnTo>
                    <a:pt x="0" y="0"/>
                  </a:lnTo>
                  <a:lnTo>
                    <a:pt x="0" y="90289"/>
                  </a:lnTo>
                  <a:lnTo>
                    <a:pt x="835320" y="571611"/>
                  </a:lnTo>
                  <a:lnTo>
                    <a:pt x="835320" y="48132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 name="Google Shape;924;p46">
              <a:extLst>
                <a:ext uri="{FF2B5EF4-FFF2-40B4-BE49-F238E27FC236}">
                  <a16:creationId xmlns:a16="http://schemas.microsoft.com/office/drawing/2014/main" id="{D916518A-D3DC-E546-87A7-451A44B96F8C}"/>
                </a:ext>
              </a:extLst>
            </p:cNvPr>
            <p:cNvSpPr/>
            <p:nvPr/>
          </p:nvSpPr>
          <p:spPr>
            <a:xfrm>
              <a:off x="1077281" y="1952249"/>
              <a:ext cx="101209" cy="67385"/>
            </a:xfrm>
            <a:custGeom>
              <a:avLst/>
              <a:gdLst/>
              <a:ahLst/>
              <a:cxnLst/>
              <a:rect l="l" t="t" r="r" b="b"/>
              <a:pathLst>
                <a:path w="1012086" h="673849" extrusionOk="0">
                  <a:moveTo>
                    <a:pt x="1011422" y="583561"/>
                  </a:moveTo>
                  <a:lnTo>
                    <a:pt x="0" y="0"/>
                  </a:lnTo>
                  <a:lnTo>
                    <a:pt x="0" y="90289"/>
                  </a:lnTo>
                  <a:lnTo>
                    <a:pt x="1012087" y="673850"/>
                  </a:lnTo>
                  <a:lnTo>
                    <a:pt x="1011422" y="58356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 name="Google Shape;925;p46">
              <a:extLst>
                <a:ext uri="{FF2B5EF4-FFF2-40B4-BE49-F238E27FC236}">
                  <a16:creationId xmlns:a16="http://schemas.microsoft.com/office/drawing/2014/main" id="{0E9F9831-8332-784A-88BF-5AE2B538CAA7}"/>
                </a:ext>
              </a:extLst>
            </p:cNvPr>
            <p:cNvSpPr/>
            <p:nvPr/>
          </p:nvSpPr>
          <p:spPr>
            <a:xfrm>
              <a:off x="1188792" y="1979734"/>
              <a:ext cx="22462" cy="33373"/>
            </a:xfrm>
            <a:custGeom>
              <a:avLst/>
              <a:gdLst/>
              <a:ahLst/>
              <a:cxnLst/>
              <a:rect l="l" t="t" r="r" b="b"/>
              <a:pathLst>
                <a:path w="224619" h="333730" extrusionOk="0">
                  <a:moveTo>
                    <a:pt x="6" y="102136"/>
                  </a:moveTo>
                  <a:cubicBezTo>
                    <a:pt x="6" y="187114"/>
                    <a:pt x="50511" y="284706"/>
                    <a:pt x="112313" y="320556"/>
                  </a:cubicBezTo>
                  <a:cubicBezTo>
                    <a:pt x="174115" y="356406"/>
                    <a:pt x="224619" y="316573"/>
                    <a:pt x="224619" y="231595"/>
                  </a:cubicBezTo>
                  <a:cubicBezTo>
                    <a:pt x="224619" y="146616"/>
                    <a:pt x="174115" y="49025"/>
                    <a:pt x="112313" y="13174"/>
                  </a:cubicBezTo>
                  <a:cubicBezTo>
                    <a:pt x="49847" y="-22676"/>
                    <a:pt x="-658" y="17157"/>
                    <a:pt x="6" y="10213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 name="Google Shape;926;p46">
              <a:extLst>
                <a:ext uri="{FF2B5EF4-FFF2-40B4-BE49-F238E27FC236}">
                  <a16:creationId xmlns:a16="http://schemas.microsoft.com/office/drawing/2014/main" id="{20290011-3A1B-2E45-971D-9279BC3E9284}"/>
                </a:ext>
              </a:extLst>
            </p:cNvPr>
            <p:cNvSpPr/>
            <p:nvPr/>
          </p:nvSpPr>
          <p:spPr>
            <a:xfrm>
              <a:off x="1046537" y="1669527"/>
              <a:ext cx="55555" cy="75611"/>
            </a:xfrm>
            <a:custGeom>
              <a:avLst/>
              <a:gdLst/>
              <a:ahLst/>
              <a:cxnLst/>
              <a:rect l="l" t="t" r="r" b="b"/>
              <a:pathLst>
                <a:path w="555551" h="756106" extrusionOk="0">
                  <a:moveTo>
                    <a:pt x="277776" y="9593"/>
                  </a:moveTo>
                  <a:cubicBezTo>
                    <a:pt x="317648" y="32166"/>
                    <a:pt x="349545" y="87932"/>
                    <a:pt x="349545" y="133741"/>
                  </a:cubicBezTo>
                  <a:lnTo>
                    <a:pt x="349545" y="336228"/>
                  </a:lnTo>
                  <a:lnTo>
                    <a:pt x="483781" y="413239"/>
                  </a:lnTo>
                  <a:cubicBezTo>
                    <a:pt x="523653" y="435812"/>
                    <a:pt x="555551" y="491579"/>
                    <a:pt x="555551" y="537387"/>
                  </a:cubicBezTo>
                  <a:cubicBezTo>
                    <a:pt x="555551" y="583196"/>
                    <a:pt x="523653" y="601785"/>
                    <a:pt x="483781" y="579212"/>
                  </a:cubicBezTo>
                  <a:lnTo>
                    <a:pt x="349545" y="502201"/>
                  </a:lnTo>
                  <a:lnTo>
                    <a:pt x="349545" y="704688"/>
                  </a:lnTo>
                  <a:cubicBezTo>
                    <a:pt x="349545" y="750496"/>
                    <a:pt x="317648" y="769085"/>
                    <a:pt x="277776" y="746513"/>
                  </a:cubicBezTo>
                  <a:cubicBezTo>
                    <a:pt x="237903" y="723941"/>
                    <a:pt x="206006" y="668174"/>
                    <a:pt x="206006" y="622365"/>
                  </a:cubicBezTo>
                  <a:lnTo>
                    <a:pt x="206006" y="419878"/>
                  </a:lnTo>
                  <a:lnTo>
                    <a:pt x="71770" y="342867"/>
                  </a:lnTo>
                  <a:cubicBezTo>
                    <a:pt x="31898" y="320295"/>
                    <a:pt x="0" y="264528"/>
                    <a:pt x="0" y="218719"/>
                  </a:cubicBezTo>
                  <a:cubicBezTo>
                    <a:pt x="0" y="172911"/>
                    <a:pt x="31898" y="154322"/>
                    <a:pt x="71770" y="176894"/>
                  </a:cubicBezTo>
                  <a:lnTo>
                    <a:pt x="206006" y="253905"/>
                  </a:lnTo>
                  <a:lnTo>
                    <a:pt x="206006" y="51418"/>
                  </a:lnTo>
                  <a:cubicBezTo>
                    <a:pt x="206006" y="5610"/>
                    <a:pt x="237903" y="-12979"/>
                    <a:pt x="277776" y="9593"/>
                  </a:cubicBez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pic>
        <p:nvPicPr>
          <p:cNvPr id="58" name="Picture 57">
            <a:extLst>
              <a:ext uri="{FF2B5EF4-FFF2-40B4-BE49-F238E27FC236}">
                <a16:creationId xmlns:a16="http://schemas.microsoft.com/office/drawing/2014/main" id="{66D2B9B1-ABC5-4CD4-BE94-7DAF4938B7DC}"/>
              </a:ext>
            </a:extLst>
          </p:cNvPr>
          <p:cNvPicPr>
            <a:picLocks noChangeAspect="1"/>
          </p:cNvPicPr>
          <p:nvPr/>
        </p:nvPicPr>
        <p:blipFill rotWithShape="1">
          <a:blip r:embed="rId3"/>
          <a:srcRect t="27958" b="7242"/>
          <a:stretch/>
        </p:blipFill>
        <p:spPr>
          <a:xfrm>
            <a:off x="841365" y="1263990"/>
            <a:ext cx="4948747" cy="376345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7"/>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sp>
        <p:nvSpPr>
          <p:cNvPr id="224" name="Google Shape;224;p17"/>
          <p:cNvSpPr txBox="1">
            <a:spLocks noGrp="1"/>
          </p:cNvSpPr>
          <p:nvPr>
            <p:ph type="ctrTitle" idx="4294967295"/>
          </p:nvPr>
        </p:nvSpPr>
        <p:spPr>
          <a:xfrm>
            <a:off x="855300" y="1813924"/>
            <a:ext cx="2894714" cy="1855815"/>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4800" dirty="0"/>
              <a:t>How to use this data</a:t>
            </a:r>
            <a:endParaRPr sz="4800" dirty="0"/>
          </a:p>
        </p:txBody>
      </p:sp>
      <p:grpSp>
        <p:nvGrpSpPr>
          <p:cNvPr id="61" name="Grupo 60">
            <a:extLst>
              <a:ext uri="{FF2B5EF4-FFF2-40B4-BE49-F238E27FC236}">
                <a16:creationId xmlns:a16="http://schemas.microsoft.com/office/drawing/2014/main" id="{9FFAB22B-D793-2D4F-B073-773ACEB505B9}"/>
              </a:ext>
            </a:extLst>
          </p:cNvPr>
          <p:cNvGrpSpPr/>
          <p:nvPr/>
        </p:nvGrpSpPr>
        <p:grpSpPr>
          <a:xfrm>
            <a:off x="1669936" y="-71019"/>
            <a:ext cx="3777372" cy="4655473"/>
            <a:chOff x="2522057" y="2360511"/>
            <a:chExt cx="554801" cy="683772"/>
          </a:xfrm>
        </p:grpSpPr>
        <p:sp>
          <p:nvSpPr>
            <p:cNvPr id="62" name="Google Shape;986;p46">
              <a:extLst>
                <a:ext uri="{FF2B5EF4-FFF2-40B4-BE49-F238E27FC236}">
                  <a16:creationId xmlns:a16="http://schemas.microsoft.com/office/drawing/2014/main" id="{4F7AED75-8870-594A-9BF2-56288195E82B}"/>
                </a:ext>
              </a:extLst>
            </p:cNvPr>
            <p:cNvSpPr/>
            <p:nvPr/>
          </p:nvSpPr>
          <p:spPr>
            <a:xfrm>
              <a:off x="2766348" y="2360511"/>
              <a:ext cx="101967" cy="369432"/>
            </a:xfrm>
            <a:custGeom>
              <a:avLst/>
              <a:gdLst/>
              <a:ahLst/>
              <a:cxnLst/>
              <a:rect l="l" t="t" r="r" b="b"/>
              <a:pathLst>
                <a:path w="1019671" h="3694319" extrusionOk="0">
                  <a:moveTo>
                    <a:pt x="399309" y="3567369"/>
                  </a:moveTo>
                  <a:cubicBezTo>
                    <a:pt x="-431720" y="380179"/>
                    <a:pt x="251391" y="108815"/>
                    <a:pt x="510247" y="0"/>
                  </a:cubicBezTo>
                  <a:cubicBezTo>
                    <a:pt x="768430" y="407047"/>
                    <a:pt x="1451541" y="1465637"/>
                    <a:pt x="619840" y="3694320"/>
                  </a:cubicBezTo>
                  <a:lnTo>
                    <a:pt x="399309" y="3567369"/>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 name="Google Shape;987;p46">
              <a:extLst>
                <a:ext uri="{FF2B5EF4-FFF2-40B4-BE49-F238E27FC236}">
                  <a16:creationId xmlns:a16="http://schemas.microsoft.com/office/drawing/2014/main" id="{63C7C596-1DF4-034D-9679-040028249AF9}"/>
                </a:ext>
              </a:extLst>
            </p:cNvPr>
            <p:cNvSpPr/>
            <p:nvPr/>
          </p:nvSpPr>
          <p:spPr>
            <a:xfrm>
              <a:off x="2820104" y="2635875"/>
              <a:ext cx="36888" cy="103575"/>
            </a:xfrm>
            <a:custGeom>
              <a:avLst/>
              <a:gdLst/>
              <a:ahLst/>
              <a:cxnLst/>
              <a:rect l="l" t="t" r="r" b="b"/>
              <a:pathLst>
                <a:path w="368879" h="1035752" extrusionOk="0">
                  <a:moveTo>
                    <a:pt x="0" y="621989"/>
                  </a:moveTo>
                  <a:cubicBezTo>
                    <a:pt x="115645" y="766403"/>
                    <a:pt x="244064" y="924923"/>
                    <a:pt x="334159" y="1035753"/>
                  </a:cubicBezTo>
                  <a:cubicBezTo>
                    <a:pt x="434340" y="734834"/>
                    <a:pt x="300542" y="314353"/>
                    <a:pt x="151279" y="0"/>
                  </a:cubicBezTo>
                  <a:cubicBezTo>
                    <a:pt x="115645" y="195463"/>
                    <a:pt x="65891" y="402345"/>
                    <a:pt x="0" y="621989"/>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 name="Google Shape;988;p46">
              <a:extLst>
                <a:ext uri="{FF2B5EF4-FFF2-40B4-BE49-F238E27FC236}">
                  <a16:creationId xmlns:a16="http://schemas.microsoft.com/office/drawing/2014/main" id="{126FB32F-7AEF-ED46-BBFD-0C04DFBE30BD}"/>
                </a:ext>
              </a:extLst>
            </p:cNvPr>
            <p:cNvSpPr/>
            <p:nvPr/>
          </p:nvSpPr>
          <p:spPr>
            <a:xfrm>
              <a:off x="2728277" y="2586844"/>
              <a:ext cx="36831" cy="82417"/>
            </a:xfrm>
            <a:custGeom>
              <a:avLst/>
              <a:gdLst/>
              <a:ahLst/>
              <a:cxnLst/>
              <a:rect l="l" t="t" r="r" b="b"/>
              <a:pathLst>
                <a:path w="368315" h="824169" extrusionOk="0">
                  <a:moveTo>
                    <a:pt x="216364" y="0"/>
                  </a:moveTo>
                  <a:cubicBezTo>
                    <a:pt x="67774" y="142399"/>
                    <a:pt x="-65352" y="408390"/>
                    <a:pt x="34828" y="824169"/>
                  </a:cubicBezTo>
                  <a:cubicBezTo>
                    <a:pt x="124924" y="816780"/>
                    <a:pt x="252671" y="806705"/>
                    <a:pt x="368315" y="795958"/>
                  </a:cubicBezTo>
                  <a:cubicBezTo>
                    <a:pt x="302425" y="500412"/>
                    <a:pt x="252671" y="236437"/>
                    <a:pt x="216364"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 name="Google Shape;989;p46">
              <a:extLst>
                <a:ext uri="{FF2B5EF4-FFF2-40B4-BE49-F238E27FC236}">
                  <a16:creationId xmlns:a16="http://schemas.microsoft.com/office/drawing/2014/main" id="{C545BD45-6B5E-2445-8198-926848537627}"/>
                </a:ext>
              </a:extLst>
            </p:cNvPr>
            <p:cNvSpPr/>
            <p:nvPr/>
          </p:nvSpPr>
          <p:spPr>
            <a:xfrm>
              <a:off x="2741962" y="2378797"/>
              <a:ext cx="101951" cy="369432"/>
            </a:xfrm>
            <a:custGeom>
              <a:avLst/>
              <a:gdLst/>
              <a:ahLst/>
              <a:cxnLst/>
              <a:rect l="l" t="t" r="r" b="b"/>
              <a:pathLst>
                <a:path w="1019507" h="3694319" extrusionOk="0">
                  <a:moveTo>
                    <a:pt x="399145" y="3567369"/>
                  </a:moveTo>
                  <a:cubicBezTo>
                    <a:pt x="-431884" y="379507"/>
                    <a:pt x="251899" y="108815"/>
                    <a:pt x="510083" y="0"/>
                  </a:cubicBezTo>
                  <a:cubicBezTo>
                    <a:pt x="768266" y="407047"/>
                    <a:pt x="1451377" y="1465637"/>
                    <a:pt x="619676" y="3694319"/>
                  </a:cubicBezTo>
                  <a:lnTo>
                    <a:pt x="399145" y="3567369"/>
                  </a:lnTo>
                  <a:close/>
                </a:path>
              </a:pathLst>
            </a:custGeom>
            <a:gradFill>
              <a:gsLst>
                <a:gs pos="0">
                  <a:srgbClr val="FFFFFF">
                    <a:alpha val="40000"/>
                  </a:srgbClr>
                </a:gs>
                <a:gs pos="99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 name="Google Shape;990;p46">
              <a:extLst>
                <a:ext uri="{FF2B5EF4-FFF2-40B4-BE49-F238E27FC236}">
                  <a16:creationId xmlns:a16="http://schemas.microsoft.com/office/drawing/2014/main" id="{4A6B70B2-8A88-7A4E-BA19-25C7722FF28D}"/>
                </a:ext>
              </a:extLst>
            </p:cNvPr>
            <p:cNvSpPr/>
            <p:nvPr/>
          </p:nvSpPr>
          <p:spPr>
            <a:xfrm>
              <a:off x="2792820" y="2378797"/>
              <a:ext cx="50942" cy="369432"/>
            </a:xfrm>
            <a:custGeom>
              <a:avLst/>
              <a:gdLst/>
              <a:ahLst/>
              <a:cxnLst/>
              <a:rect l="l" t="t" r="r" b="b"/>
              <a:pathLst>
                <a:path w="509424" h="3694319" extrusionOk="0">
                  <a:moveTo>
                    <a:pt x="109593" y="3694319"/>
                  </a:moveTo>
                  <a:cubicBezTo>
                    <a:pt x="941294" y="1465637"/>
                    <a:pt x="258183" y="407047"/>
                    <a:pt x="0" y="0"/>
                  </a:cubicBezTo>
                  <a:lnTo>
                    <a:pt x="0" y="3631180"/>
                  </a:lnTo>
                  <a:lnTo>
                    <a:pt x="109593" y="3694319"/>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 name="Google Shape;991;p46">
              <a:extLst>
                <a:ext uri="{FF2B5EF4-FFF2-40B4-BE49-F238E27FC236}">
                  <a16:creationId xmlns:a16="http://schemas.microsoft.com/office/drawing/2014/main" id="{715DA607-C3A9-A343-82BD-CA4C480733B4}"/>
                </a:ext>
              </a:extLst>
            </p:cNvPr>
            <p:cNvSpPr/>
            <p:nvPr/>
          </p:nvSpPr>
          <p:spPr>
            <a:xfrm>
              <a:off x="2766542" y="2437997"/>
              <a:ext cx="51099" cy="76263"/>
            </a:xfrm>
            <a:custGeom>
              <a:avLst/>
              <a:gdLst/>
              <a:ahLst/>
              <a:cxnLst/>
              <a:rect l="l" t="t" r="r" b="b"/>
              <a:pathLst>
                <a:path w="510988" h="762629" extrusionOk="0">
                  <a:moveTo>
                    <a:pt x="510988" y="528752"/>
                  </a:moveTo>
                  <a:cubicBezTo>
                    <a:pt x="510988" y="722871"/>
                    <a:pt x="396688" y="814222"/>
                    <a:pt x="255494" y="732947"/>
                  </a:cubicBezTo>
                  <a:cubicBezTo>
                    <a:pt x="114300" y="651672"/>
                    <a:pt x="0" y="427997"/>
                    <a:pt x="0" y="233878"/>
                  </a:cubicBezTo>
                  <a:cubicBezTo>
                    <a:pt x="0" y="39758"/>
                    <a:pt x="114300" y="-51592"/>
                    <a:pt x="255494" y="29683"/>
                  </a:cubicBezTo>
                  <a:cubicBezTo>
                    <a:pt x="396688" y="110958"/>
                    <a:pt x="510988" y="334632"/>
                    <a:pt x="510988" y="528752"/>
                  </a:cubicBez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 name="Google Shape;992;p46">
              <a:extLst>
                <a:ext uri="{FF2B5EF4-FFF2-40B4-BE49-F238E27FC236}">
                  <a16:creationId xmlns:a16="http://schemas.microsoft.com/office/drawing/2014/main" id="{B00B8D24-021D-084F-BEFA-D6E6EAF482D4}"/>
                </a:ext>
              </a:extLst>
            </p:cNvPr>
            <p:cNvSpPr/>
            <p:nvPr/>
          </p:nvSpPr>
          <p:spPr>
            <a:xfrm>
              <a:off x="2631998" y="2761138"/>
              <a:ext cx="294222" cy="283145"/>
            </a:xfrm>
            <a:custGeom>
              <a:avLst/>
              <a:gdLst/>
              <a:ahLst/>
              <a:cxnLst/>
              <a:rect l="l" t="t" r="r" b="b"/>
              <a:pathLst>
                <a:path w="2942216" h="2831453" extrusionOk="0">
                  <a:moveTo>
                    <a:pt x="1809974" y="581624"/>
                  </a:moveTo>
                  <a:cubicBezTo>
                    <a:pt x="1751479" y="486244"/>
                    <a:pt x="1723241" y="365339"/>
                    <a:pt x="1698363" y="259211"/>
                  </a:cubicBezTo>
                  <a:cubicBezTo>
                    <a:pt x="1669452" y="136962"/>
                    <a:pt x="1645248" y="32850"/>
                    <a:pt x="1584736" y="6654"/>
                  </a:cubicBezTo>
                  <a:cubicBezTo>
                    <a:pt x="1515484" y="-23573"/>
                    <a:pt x="1484555" y="53001"/>
                    <a:pt x="1440852" y="159128"/>
                  </a:cubicBezTo>
                  <a:lnTo>
                    <a:pt x="1440852" y="159128"/>
                  </a:lnTo>
                  <a:cubicBezTo>
                    <a:pt x="1415303" y="221596"/>
                    <a:pt x="1385047" y="295482"/>
                    <a:pt x="1340672" y="363323"/>
                  </a:cubicBezTo>
                  <a:cubicBezTo>
                    <a:pt x="1292935" y="312946"/>
                    <a:pt x="1242508" y="271301"/>
                    <a:pt x="1189392" y="241075"/>
                  </a:cubicBezTo>
                  <a:cubicBezTo>
                    <a:pt x="966844" y="112781"/>
                    <a:pt x="781274" y="223611"/>
                    <a:pt x="737571" y="488259"/>
                  </a:cubicBezTo>
                  <a:cubicBezTo>
                    <a:pt x="707315" y="465421"/>
                    <a:pt x="677059" y="444598"/>
                    <a:pt x="646131" y="426463"/>
                  </a:cubicBezTo>
                  <a:cubicBezTo>
                    <a:pt x="289112" y="220924"/>
                    <a:pt x="0" y="454002"/>
                    <a:pt x="0" y="948369"/>
                  </a:cubicBezTo>
                  <a:cubicBezTo>
                    <a:pt x="0" y="1442065"/>
                    <a:pt x="289112" y="2008975"/>
                    <a:pt x="645459" y="2214513"/>
                  </a:cubicBezTo>
                  <a:cubicBezTo>
                    <a:pt x="991721" y="2414007"/>
                    <a:pt x="1274781" y="2199736"/>
                    <a:pt x="1290918" y="1735595"/>
                  </a:cubicBezTo>
                  <a:cubicBezTo>
                    <a:pt x="1356136" y="1856500"/>
                    <a:pt x="1442869" y="1957926"/>
                    <a:pt x="1539016" y="2013005"/>
                  </a:cubicBezTo>
                  <a:cubicBezTo>
                    <a:pt x="1563893" y="2027110"/>
                    <a:pt x="1588098" y="2037858"/>
                    <a:pt x="1610958" y="2044575"/>
                  </a:cubicBezTo>
                  <a:cubicBezTo>
                    <a:pt x="1749462" y="2348852"/>
                    <a:pt x="1955875" y="2610813"/>
                    <a:pt x="2186492" y="2743808"/>
                  </a:cubicBezTo>
                  <a:cubicBezTo>
                    <a:pt x="2603351" y="2984275"/>
                    <a:pt x="2941544" y="2712911"/>
                    <a:pt x="2942216" y="2137940"/>
                  </a:cubicBezTo>
                  <a:cubicBezTo>
                    <a:pt x="2942216" y="1562970"/>
                    <a:pt x="2604023" y="901351"/>
                    <a:pt x="2187164" y="660884"/>
                  </a:cubicBezTo>
                  <a:cubicBezTo>
                    <a:pt x="2049332" y="581624"/>
                    <a:pt x="1920912" y="557443"/>
                    <a:pt x="1809974" y="581624"/>
                  </a:cubicBezTo>
                  <a:close/>
                </a:path>
              </a:pathLst>
            </a:custGeom>
            <a:gradFill>
              <a:gsLst>
                <a:gs pos="0">
                  <a:srgbClr val="FFFFFF">
                    <a:alpha val="19607"/>
                    <a:alpha val="29800"/>
                  </a:srgbClr>
                </a:gs>
                <a:gs pos="59000">
                  <a:srgbClr val="FFFFFF">
                    <a:alpha val="0"/>
                  </a:srgbClr>
                </a:gs>
                <a:gs pos="100000">
                  <a:srgbClr val="FFFFFF">
                    <a:alpha val="0"/>
                  </a:srgbClr>
                </a:gs>
              </a:gsLst>
              <a:lin ang="72000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 name="Google Shape;993;p46">
              <a:extLst>
                <a:ext uri="{FF2B5EF4-FFF2-40B4-BE49-F238E27FC236}">
                  <a16:creationId xmlns:a16="http://schemas.microsoft.com/office/drawing/2014/main" id="{ED3D7B77-F48A-9045-8F91-974803CCB03A}"/>
                </a:ext>
              </a:extLst>
            </p:cNvPr>
            <p:cNvSpPr/>
            <p:nvPr/>
          </p:nvSpPr>
          <p:spPr>
            <a:xfrm>
              <a:off x="2879432" y="2599839"/>
              <a:ext cx="182073" cy="199762"/>
            </a:xfrm>
            <a:custGeom>
              <a:avLst/>
              <a:gdLst/>
              <a:ahLst/>
              <a:cxnLst/>
              <a:rect l="l" t="t" r="r" b="b"/>
              <a:pathLst>
                <a:path w="1820731" h="1997618" extrusionOk="0">
                  <a:moveTo>
                    <a:pt x="0" y="0"/>
                  </a:moveTo>
                  <a:lnTo>
                    <a:pt x="1820059" y="1049858"/>
                  </a:lnTo>
                  <a:lnTo>
                    <a:pt x="1820732" y="1997619"/>
                  </a:lnTo>
                  <a:lnTo>
                    <a:pt x="161365" y="1040454"/>
                  </a:lnTo>
                  <a:lnTo>
                    <a:pt x="673" y="1092847"/>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 name="Google Shape;994;p46">
              <a:extLst>
                <a:ext uri="{FF2B5EF4-FFF2-40B4-BE49-F238E27FC236}">
                  <a16:creationId xmlns:a16="http://schemas.microsoft.com/office/drawing/2014/main" id="{CB5A71EA-5060-9541-85A0-7035B079DC2D}"/>
                </a:ext>
              </a:extLst>
            </p:cNvPr>
            <p:cNvSpPr/>
            <p:nvPr/>
          </p:nvSpPr>
          <p:spPr>
            <a:xfrm>
              <a:off x="3008144" y="2695490"/>
              <a:ext cx="68714" cy="65356"/>
            </a:xfrm>
            <a:custGeom>
              <a:avLst/>
              <a:gdLst/>
              <a:ahLst/>
              <a:cxnLst/>
              <a:rect l="l" t="t" r="r" b="b"/>
              <a:pathLst>
                <a:path w="687144" h="653558" extrusionOk="0">
                  <a:moveTo>
                    <a:pt x="0" y="257259"/>
                  </a:moveTo>
                  <a:lnTo>
                    <a:pt x="0" y="0"/>
                  </a:lnTo>
                  <a:lnTo>
                    <a:pt x="687145" y="396300"/>
                  </a:lnTo>
                  <a:lnTo>
                    <a:pt x="687145" y="653559"/>
                  </a:lnTo>
                  <a:lnTo>
                    <a:pt x="0" y="257259"/>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 name="Google Shape;995;p46">
              <a:extLst>
                <a:ext uri="{FF2B5EF4-FFF2-40B4-BE49-F238E27FC236}">
                  <a16:creationId xmlns:a16="http://schemas.microsoft.com/office/drawing/2014/main" id="{09ED661A-2CD9-5642-A750-F9F69B08C29B}"/>
                </a:ext>
              </a:extLst>
            </p:cNvPr>
            <p:cNvSpPr/>
            <p:nvPr/>
          </p:nvSpPr>
          <p:spPr>
            <a:xfrm>
              <a:off x="2926090" y="2649741"/>
              <a:ext cx="39871" cy="31301"/>
            </a:xfrm>
            <a:custGeom>
              <a:avLst/>
              <a:gdLst/>
              <a:ahLst/>
              <a:cxnLst/>
              <a:rect l="l" t="t" r="r" b="b"/>
              <a:pathLst>
                <a:path w="398705" h="313009" extrusionOk="0">
                  <a:moveTo>
                    <a:pt x="0" y="0"/>
                  </a:moveTo>
                  <a:lnTo>
                    <a:pt x="398705" y="229719"/>
                  </a:lnTo>
                  <a:lnTo>
                    <a:pt x="398705" y="313009"/>
                  </a:lnTo>
                  <a:lnTo>
                    <a:pt x="0" y="832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 name="Google Shape;996;p46">
              <a:extLst>
                <a:ext uri="{FF2B5EF4-FFF2-40B4-BE49-F238E27FC236}">
                  <a16:creationId xmlns:a16="http://schemas.microsoft.com/office/drawing/2014/main" id="{2370F091-B8B0-BC49-9D0A-0C6290D84A6C}"/>
                </a:ext>
              </a:extLst>
            </p:cNvPr>
            <p:cNvSpPr/>
            <p:nvPr/>
          </p:nvSpPr>
          <p:spPr>
            <a:xfrm>
              <a:off x="2926157" y="2666352"/>
              <a:ext cx="71942" cy="49840"/>
            </a:xfrm>
            <a:custGeom>
              <a:avLst/>
              <a:gdLst/>
              <a:ahLst/>
              <a:cxnLst/>
              <a:rect l="l" t="t" r="r" b="b"/>
              <a:pathLst>
                <a:path w="719417" h="498397" extrusionOk="0">
                  <a:moveTo>
                    <a:pt x="0" y="0"/>
                  </a:moveTo>
                  <a:lnTo>
                    <a:pt x="719418" y="415107"/>
                  </a:lnTo>
                  <a:lnTo>
                    <a:pt x="719418" y="498397"/>
                  </a:lnTo>
                  <a:lnTo>
                    <a:pt x="0" y="832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 name="Google Shape;997;p46">
              <a:extLst>
                <a:ext uri="{FF2B5EF4-FFF2-40B4-BE49-F238E27FC236}">
                  <a16:creationId xmlns:a16="http://schemas.microsoft.com/office/drawing/2014/main" id="{9560CBA4-987C-4640-8175-E6D3C66C91AD}"/>
                </a:ext>
              </a:extLst>
            </p:cNvPr>
            <p:cNvSpPr/>
            <p:nvPr/>
          </p:nvSpPr>
          <p:spPr>
            <a:xfrm>
              <a:off x="2926157" y="2682964"/>
              <a:ext cx="93121" cy="62065"/>
            </a:xfrm>
            <a:custGeom>
              <a:avLst/>
              <a:gdLst/>
              <a:ahLst/>
              <a:cxnLst/>
              <a:rect l="l" t="t" r="r" b="b"/>
              <a:pathLst>
                <a:path w="931208" h="620645" extrusionOk="0">
                  <a:moveTo>
                    <a:pt x="0" y="0"/>
                  </a:moveTo>
                  <a:lnTo>
                    <a:pt x="931209" y="537356"/>
                  </a:lnTo>
                  <a:lnTo>
                    <a:pt x="931209" y="620646"/>
                  </a:lnTo>
                  <a:lnTo>
                    <a:pt x="0" y="832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 name="Google Shape;998;p46">
              <a:extLst>
                <a:ext uri="{FF2B5EF4-FFF2-40B4-BE49-F238E27FC236}">
                  <a16:creationId xmlns:a16="http://schemas.microsoft.com/office/drawing/2014/main" id="{4B90DAA9-EC5E-514C-95A2-CCB511FDC9A3}"/>
                </a:ext>
              </a:extLst>
            </p:cNvPr>
            <p:cNvSpPr/>
            <p:nvPr/>
          </p:nvSpPr>
          <p:spPr>
            <a:xfrm>
              <a:off x="2895655" y="2631527"/>
              <a:ext cx="20708" cy="30686"/>
            </a:xfrm>
            <a:custGeom>
              <a:avLst/>
              <a:gdLst/>
              <a:ahLst/>
              <a:cxnLst/>
              <a:rect l="l" t="t" r="r" b="b"/>
              <a:pathLst>
                <a:path w="207084" h="306860" extrusionOk="0">
                  <a:moveTo>
                    <a:pt x="207085" y="212875"/>
                  </a:moveTo>
                  <a:cubicBezTo>
                    <a:pt x="207085" y="290792"/>
                    <a:pt x="160693" y="327735"/>
                    <a:pt x="103543" y="294822"/>
                  </a:cubicBezTo>
                  <a:cubicBezTo>
                    <a:pt x="46393" y="261909"/>
                    <a:pt x="0" y="171902"/>
                    <a:pt x="0" y="93985"/>
                  </a:cubicBezTo>
                  <a:cubicBezTo>
                    <a:pt x="0" y="16069"/>
                    <a:pt x="46393" y="-20874"/>
                    <a:pt x="103543" y="12039"/>
                  </a:cubicBezTo>
                  <a:cubicBezTo>
                    <a:pt x="161365" y="44952"/>
                    <a:pt x="207085" y="134959"/>
                    <a:pt x="207085" y="212875"/>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 name="Google Shape;999;p46">
              <a:extLst>
                <a:ext uri="{FF2B5EF4-FFF2-40B4-BE49-F238E27FC236}">
                  <a16:creationId xmlns:a16="http://schemas.microsoft.com/office/drawing/2014/main" id="{E294ADE3-A807-3046-B287-7C3DBC95E3AD}"/>
                </a:ext>
              </a:extLst>
            </p:cNvPr>
            <p:cNvSpPr/>
            <p:nvPr/>
          </p:nvSpPr>
          <p:spPr>
            <a:xfrm>
              <a:off x="2541431" y="2361717"/>
              <a:ext cx="182073" cy="214203"/>
            </a:xfrm>
            <a:custGeom>
              <a:avLst/>
              <a:gdLst/>
              <a:ahLst/>
              <a:cxnLst/>
              <a:rect l="l" t="t" r="r" b="b"/>
              <a:pathLst>
                <a:path w="1820731" h="2142033" extrusionOk="0">
                  <a:moveTo>
                    <a:pt x="1820059" y="1049187"/>
                  </a:moveTo>
                  <a:lnTo>
                    <a:pt x="0" y="0"/>
                  </a:lnTo>
                  <a:lnTo>
                    <a:pt x="672" y="947761"/>
                  </a:lnTo>
                  <a:lnTo>
                    <a:pt x="1660039" y="1904254"/>
                  </a:lnTo>
                  <a:lnTo>
                    <a:pt x="1820732" y="2142034"/>
                  </a:lnTo>
                  <a:lnTo>
                    <a:pt x="1820059" y="1049187"/>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 name="Google Shape;1000;p46">
              <a:extLst>
                <a:ext uri="{FF2B5EF4-FFF2-40B4-BE49-F238E27FC236}">
                  <a16:creationId xmlns:a16="http://schemas.microsoft.com/office/drawing/2014/main" id="{66C0336F-1E09-7D47-A286-C7252EA85072}"/>
                </a:ext>
              </a:extLst>
            </p:cNvPr>
            <p:cNvSpPr/>
            <p:nvPr/>
          </p:nvSpPr>
          <p:spPr>
            <a:xfrm>
              <a:off x="2522057" y="2372903"/>
              <a:ext cx="68714" cy="65356"/>
            </a:xfrm>
            <a:custGeom>
              <a:avLst/>
              <a:gdLst/>
              <a:ahLst/>
              <a:cxnLst/>
              <a:rect l="l" t="t" r="r" b="b"/>
              <a:pathLst>
                <a:path w="687144" h="653558" extrusionOk="0">
                  <a:moveTo>
                    <a:pt x="0" y="257259"/>
                  </a:moveTo>
                  <a:lnTo>
                    <a:pt x="0" y="0"/>
                  </a:lnTo>
                  <a:lnTo>
                    <a:pt x="687145" y="396300"/>
                  </a:lnTo>
                  <a:lnTo>
                    <a:pt x="687145" y="653559"/>
                  </a:lnTo>
                  <a:lnTo>
                    <a:pt x="0" y="257259"/>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 name="Google Shape;1001;p46">
              <a:extLst>
                <a:ext uri="{FF2B5EF4-FFF2-40B4-BE49-F238E27FC236}">
                  <a16:creationId xmlns:a16="http://schemas.microsoft.com/office/drawing/2014/main" id="{05AF33E7-83CF-6649-9D64-87186AB0CDD8}"/>
                </a:ext>
              </a:extLst>
            </p:cNvPr>
            <p:cNvSpPr/>
            <p:nvPr/>
          </p:nvSpPr>
          <p:spPr>
            <a:xfrm>
              <a:off x="2636490" y="2439550"/>
              <a:ext cx="39871" cy="31301"/>
            </a:xfrm>
            <a:custGeom>
              <a:avLst/>
              <a:gdLst/>
              <a:ahLst/>
              <a:cxnLst/>
              <a:rect l="l" t="t" r="r" b="b"/>
              <a:pathLst>
                <a:path w="398705" h="313009" extrusionOk="0">
                  <a:moveTo>
                    <a:pt x="398705" y="229720"/>
                  </a:moveTo>
                  <a:lnTo>
                    <a:pt x="0" y="0"/>
                  </a:lnTo>
                  <a:lnTo>
                    <a:pt x="0" y="83290"/>
                  </a:lnTo>
                  <a:lnTo>
                    <a:pt x="398705" y="313010"/>
                  </a:lnTo>
                  <a:lnTo>
                    <a:pt x="398705" y="22972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 name="Google Shape;1002;p46">
              <a:extLst>
                <a:ext uri="{FF2B5EF4-FFF2-40B4-BE49-F238E27FC236}">
                  <a16:creationId xmlns:a16="http://schemas.microsoft.com/office/drawing/2014/main" id="{664843D9-A4A4-504D-BBAE-936E306AC765}"/>
                </a:ext>
              </a:extLst>
            </p:cNvPr>
            <p:cNvSpPr/>
            <p:nvPr/>
          </p:nvSpPr>
          <p:spPr>
            <a:xfrm>
              <a:off x="2599619" y="2434862"/>
              <a:ext cx="76850" cy="52661"/>
            </a:xfrm>
            <a:custGeom>
              <a:avLst/>
              <a:gdLst/>
              <a:ahLst/>
              <a:cxnLst/>
              <a:rect l="l" t="t" r="r" b="b"/>
              <a:pathLst>
                <a:path w="768499" h="526608" extrusionOk="0">
                  <a:moveTo>
                    <a:pt x="768499" y="443318"/>
                  </a:moveTo>
                  <a:lnTo>
                    <a:pt x="0" y="0"/>
                  </a:lnTo>
                  <a:lnTo>
                    <a:pt x="0" y="83290"/>
                  </a:lnTo>
                  <a:lnTo>
                    <a:pt x="768499" y="526608"/>
                  </a:lnTo>
                  <a:lnTo>
                    <a:pt x="768499" y="443318"/>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 name="Google Shape;1003;p46">
              <a:extLst>
                <a:ext uri="{FF2B5EF4-FFF2-40B4-BE49-F238E27FC236}">
                  <a16:creationId xmlns:a16="http://schemas.microsoft.com/office/drawing/2014/main" id="{FD50584E-D246-EA41-995A-FF2EA9D2CC5A}"/>
                </a:ext>
              </a:extLst>
            </p:cNvPr>
            <p:cNvSpPr/>
            <p:nvPr/>
          </p:nvSpPr>
          <p:spPr>
            <a:xfrm>
              <a:off x="2583396" y="2442096"/>
              <a:ext cx="93121" cy="62065"/>
            </a:xfrm>
            <a:custGeom>
              <a:avLst/>
              <a:gdLst/>
              <a:ahLst/>
              <a:cxnLst/>
              <a:rect l="l" t="t" r="r" b="b"/>
              <a:pathLst>
                <a:path w="931208" h="620645" extrusionOk="0">
                  <a:moveTo>
                    <a:pt x="931209" y="537356"/>
                  </a:moveTo>
                  <a:lnTo>
                    <a:pt x="0" y="0"/>
                  </a:lnTo>
                  <a:lnTo>
                    <a:pt x="0" y="83290"/>
                  </a:lnTo>
                  <a:lnTo>
                    <a:pt x="931209" y="620646"/>
                  </a:lnTo>
                  <a:lnTo>
                    <a:pt x="931209" y="53735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 name="Google Shape;1004;p46">
              <a:extLst>
                <a:ext uri="{FF2B5EF4-FFF2-40B4-BE49-F238E27FC236}">
                  <a16:creationId xmlns:a16="http://schemas.microsoft.com/office/drawing/2014/main" id="{9D2202EE-FD5B-D745-A14E-B4F3409848D5}"/>
                </a:ext>
              </a:extLst>
            </p:cNvPr>
            <p:cNvSpPr/>
            <p:nvPr/>
          </p:nvSpPr>
          <p:spPr>
            <a:xfrm>
              <a:off x="2686030" y="2467381"/>
              <a:ext cx="20708" cy="30658"/>
            </a:xfrm>
            <a:custGeom>
              <a:avLst/>
              <a:gdLst/>
              <a:ahLst/>
              <a:cxnLst/>
              <a:rect l="l" t="t" r="r" b="b"/>
              <a:pathLst>
                <a:path w="207084" h="306577" extrusionOk="0">
                  <a:moveTo>
                    <a:pt x="0" y="93703"/>
                  </a:moveTo>
                  <a:cubicBezTo>
                    <a:pt x="0" y="171619"/>
                    <a:pt x="46392" y="261626"/>
                    <a:pt x="103542" y="294539"/>
                  </a:cubicBezTo>
                  <a:cubicBezTo>
                    <a:pt x="160692" y="327452"/>
                    <a:pt x="207085" y="290509"/>
                    <a:pt x="207085" y="212593"/>
                  </a:cubicBezTo>
                  <a:cubicBezTo>
                    <a:pt x="207085" y="134676"/>
                    <a:pt x="160692" y="44669"/>
                    <a:pt x="103542" y="11756"/>
                  </a:cubicBezTo>
                  <a:cubicBezTo>
                    <a:pt x="46392" y="-20485"/>
                    <a:pt x="0" y="15786"/>
                    <a:pt x="0" y="9370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 name="Google Shape;1005;p46">
              <a:extLst>
                <a:ext uri="{FF2B5EF4-FFF2-40B4-BE49-F238E27FC236}">
                  <a16:creationId xmlns:a16="http://schemas.microsoft.com/office/drawing/2014/main" id="{0C1B6230-0E65-F748-9D82-DDF3D443989E}"/>
                </a:ext>
              </a:extLst>
            </p:cNvPr>
            <p:cNvSpPr/>
            <p:nvPr/>
          </p:nvSpPr>
          <p:spPr>
            <a:xfrm>
              <a:off x="2590368" y="2504724"/>
              <a:ext cx="108719" cy="119226"/>
            </a:xfrm>
            <a:custGeom>
              <a:avLst/>
              <a:gdLst/>
              <a:ahLst/>
              <a:cxnLst/>
              <a:rect l="l" t="t" r="r" b="b"/>
              <a:pathLst>
                <a:path w="1087194" h="1192257" extrusionOk="0">
                  <a:moveTo>
                    <a:pt x="1087195" y="626691"/>
                  </a:moveTo>
                  <a:lnTo>
                    <a:pt x="0" y="0"/>
                  </a:lnTo>
                  <a:lnTo>
                    <a:pt x="0" y="565567"/>
                  </a:lnTo>
                  <a:lnTo>
                    <a:pt x="1087195" y="1192258"/>
                  </a:lnTo>
                  <a:lnTo>
                    <a:pt x="1087195" y="626691"/>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 name="Google Shape;1006;p46">
              <a:extLst>
                <a:ext uri="{FF2B5EF4-FFF2-40B4-BE49-F238E27FC236}">
                  <a16:creationId xmlns:a16="http://schemas.microsoft.com/office/drawing/2014/main" id="{DD7EDD00-BF19-E640-A2F7-A39BE4210FFD}"/>
                </a:ext>
              </a:extLst>
            </p:cNvPr>
            <p:cNvSpPr/>
            <p:nvPr/>
          </p:nvSpPr>
          <p:spPr>
            <a:xfrm>
              <a:off x="2618121" y="2534263"/>
              <a:ext cx="37248" cy="28278"/>
            </a:xfrm>
            <a:custGeom>
              <a:avLst/>
              <a:gdLst/>
              <a:ahLst/>
              <a:cxnLst/>
              <a:rect l="l" t="t" r="r" b="b"/>
              <a:pathLst>
                <a:path w="372483" h="282783" extrusionOk="0">
                  <a:moveTo>
                    <a:pt x="0" y="0"/>
                  </a:moveTo>
                  <a:lnTo>
                    <a:pt x="372483" y="214942"/>
                  </a:lnTo>
                  <a:lnTo>
                    <a:pt x="372483" y="282783"/>
                  </a:lnTo>
                  <a:lnTo>
                    <a:pt x="0" y="67841"/>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 name="Google Shape;1007;p46">
              <a:extLst>
                <a:ext uri="{FF2B5EF4-FFF2-40B4-BE49-F238E27FC236}">
                  <a16:creationId xmlns:a16="http://schemas.microsoft.com/office/drawing/2014/main" id="{C2F1EF6F-C088-5548-81C2-9380E4E1725F}"/>
                </a:ext>
              </a:extLst>
            </p:cNvPr>
            <p:cNvSpPr/>
            <p:nvPr/>
          </p:nvSpPr>
          <p:spPr>
            <a:xfrm>
              <a:off x="2618121" y="2547861"/>
              <a:ext cx="69656" cy="47019"/>
            </a:xfrm>
            <a:custGeom>
              <a:avLst/>
              <a:gdLst/>
              <a:ahLst/>
              <a:cxnLst/>
              <a:rect l="l" t="t" r="r" b="b"/>
              <a:pathLst>
                <a:path w="696557" h="470186" extrusionOk="0">
                  <a:moveTo>
                    <a:pt x="0" y="0"/>
                  </a:moveTo>
                  <a:lnTo>
                    <a:pt x="696558" y="401673"/>
                  </a:lnTo>
                  <a:lnTo>
                    <a:pt x="696558" y="470186"/>
                  </a:lnTo>
                  <a:lnTo>
                    <a:pt x="0" y="6851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 name="Google Shape;1008;p46">
              <a:extLst>
                <a:ext uri="{FF2B5EF4-FFF2-40B4-BE49-F238E27FC236}">
                  <a16:creationId xmlns:a16="http://schemas.microsoft.com/office/drawing/2014/main" id="{0443B6D5-F914-7A43-98DB-C95310FEFD85}"/>
                </a:ext>
              </a:extLst>
            </p:cNvPr>
            <p:cNvSpPr/>
            <p:nvPr/>
          </p:nvSpPr>
          <p:spPr>
            <a:xfrm>
              <a:off x="2600088" y="2523577"/>
              <a:ext cx="12371" cy="18342"/>
            </a:xfrm>
            <a:custGeom>
              <a:avLst/>
              <a:gdLst/>
              <a:ahLst/>
              <a:cxnLst/>
              <a:rect l="l" t="t" r="r" b="b"/>
              <a:pathLst>
                <a:path w="123712" h="183417" extrusionOk="0">
                  <a:moveTo>
                    <a:pt x="123713" y="127308"/>
                  </a:moveTo>
                  <a:cubicBezTo>
                    <a:pt x="123713" y="173655"/>
                    <a:pt x="96146" y="195821"/>
                    <a:pt x="61856" y="176342"/>
                  </a:cubicBezTo>
                  <a:cubicBezTo>
                    <a:pt x="27566" y="156863"/>
                    <a:pt x="0" y="103127"/>
                    <a:pt x="0" y="56109"/>
                  </a:cubicBezTo>
                  <a:cubicBezTo>
                    <a:pt x="0" y="9762"/>
                    <a:pt x="27566" y="-12404"/>
                    <a:pt x="61856" y="7075"/>
                  </a:cubicBezTo>
                  <a:cubicBezTo>
                    <a:pt x="95474" y="27226"/>
                    <a:pt x="123713" y="80961"/>
                    <a:pt x="123713" y="1273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 name="Google Shape;1009;p46">
              <a:extLst>
                <a:ext uri="{FF2B5EF4-FFF2-40B4-BE49-F238E27FC236}">
                  <a16:creationId xmlns:a16="http://schemas.microsoft.com/office/drawing/2014/main" id="{47405FF1-5A04-3E4E-B39F-0C61B4B8F8AD}"/>
                </a:ext>
              </a:extLst>
            </p:cNvPr>
            <p:cNvSpPr/>
            <p:nvPr/>
          </p:nvSpPr>
          <p:spPr>
            <a:xfrm>
              <a:off x="2912281" y="2547325"/>
              <a:ext cx="108719" cy="119293"/>
            </a:xfrm>
            <a:custGeom>
              <a:avLst/>
              <a:gdLst/>
              <a:ahLst/>
              <a:cxnLst/>
              <a:rect l="l" t="t" r="r" b="b"/>
              <a:pathLst>
                <a:path w="1087194" h="1192929" extrusionOk="0">
                  <a:moveTo>
                    <a:pt x="1087195" y="626691"/>
                  </a:moveTo>
                  <a:lnTo>
                    <a:pt x="0" y="0"/>
                  </a:lnTo>
                  <a:lnTo>
                    <a:pt x="0" y="565567"/>
                  </a:lnTo>
                  <a:lnTo>
                    <a:pt x="1087195" y="1192929"/>
                  </a:lnTo>
                  <a:lnTo>
                    <a:pt x="1087195" y="626691"/>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 name="Google Shape;1010;p46">
              <a:extLst>
                <a:ext uri="{FF2B5EF4-FFF2-40B4-BE49-F238E27FC236}">
                  <a16:creationId xmlns:a16="http://schemas.microsoft.com/office/drawing/2014/main" id="{DE873AB4-5DB3-3845-BF4F-9DDF7AF18F65}"/>
                </a:ext>
              </a:extLst>
            </p:cNvPr>
            <p:cNvSpPr/>
            <p:nvPr/>
          </p:nvSpPr>
          <p:spPr>
            <a:xfrm>
              <a:off x="2940034" y="2576931"/>
              <a:ext cx="37248" cy="28278"/>
            </a:xfrm>
            <a:custGeom>
              <a:avLst/>
              <a:gdLst/>
              <a:ahLst/>
              <a:cxnLst/>
              <a:rect l="l" t="t" r="r" b="b"/>
              <a:pathLst>
                <a:path w="372483" h="282783" extrusionOk="0">
                  <a:moveTo>
                    <a:pt x="0" y="0"/>
                  </a:moveTo>
                  <a:lnTo>
                    <a:pt x="372483" y="214942"/>
                  </a:lnTo>
                  <a:lnTo>
                    <a:pt x="372483" y="282783"/>
                  </a:lnTo>
                  <a:lnTo>
                    <a:pt x="0" y="67841"/>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 name="Google Shape;1011;p46">
              <a:extLst>
                <a:ext uri="{FF2B5EF4-FFF2-40B4-BE49-F238E27FC236}">
                  <a16:creationId xmlns:a16="http://schemas.microsoft.com/office/drawing/2014/main" id="{719AFAA1-AB7E-D949-B45A-8AFBE5D9290F}"/>
                </a:ext>
              </a:extLst>
            </p:cNvPr>
            <p:cNvSpPr/>
            <p:nvPr/>
          </p:nvSpPr>
          <p:spPr>
            <a:xfrm>
              <a:off x="2940101" y="2590528"/>
              <a:ext cx="69656" cy="47019"/>
            </a:xfrm>
            <a:custGeom>
              <a:avLst/>
              <a:gdLst/>
              <a:ahLst/>
              <a:cxnLst/>
              <a:rect l="l" t="t" r="r" b="b"/>
              <a:pathLst>
                <a:path w="696557" h="470186" extrusionOk="0">
                  <a:moveTo>
                    <a:pt x="0" y="0"/>
                  </a:moveTo>
                  <a:lnTo>
                    <a:pt x="696558" y="401673"/>
                  </a:lnTo>
                  <a:lnTo>
                    <a:pt x="696558" y="470186"/>
                  </a:lnTo>
                  <a:lnTo>
                    <a:pt x="0" y="6851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8" name="Google Shape;1012;p46">
              <a:extLst>
                <a:ext uri="{FF2B5EF4-FFF2-40B4-BE49-F238E27FC236}">
                  <a16:creationId xmlns:a16="http://schemas.microsoft.com/office/drawing/2014/main" id="{1FB6445E-D3F7-114C-9A6F-6484D0DB1131}"/>
                </a:ext>
              </a:extLst>
            </p:cNvPr>
            <p:cNvSpPr/>
            <p:nvPr/>
          </p:nvSpPr>
          <p:spPr>
            <a:xfrm>
              <a:off x="2922001" y="2566245"/>
              <a:ext cx="12371" cy="18342"/>
            </a:xfrm>
            <a:custGeom>
              <a:avLst/>
              <a:gdLst/>
              <a:ahLst/>
              <a:cxnLst/>
              <a:rect l="l" t="t" r="r" b="b"/>
              <a:pathLst>
                <a:path w="123713" h="183417" extrusionOk="0">
                  <a:moveTo>
                    <a:pt x="123713" y="127308"/>
                  </a:moveTo>
                  <a:cubicBezTo>
                    <a:pt x="123713" y="173655"/>
                    <a:pt x="96146" y="195821"/>
                    <a:pt x="61857" y="176342"/>
                  </a:cubicBezTo>
                  <a:cubicBezTo>
                    <a:pt x="27567" y="156863"/>
                    <a:pt x="0" y="103127"/>
                    <a:pt x="0" y="56109"/>
                  </a:cubicBezTo>
                  <a:cubicBezTo>
                    <a:pt x="0" y="9762"/>
                    <a:pt x="27567" y="-12404"/>
                    <a:pt x="61857" y="7075"/>
                  </a:cubicBezTo>
                  <a:cubicBezTo>
                    <a:pt x="96146" y="27226"/>
                    <a:pt x="123713" y="80961"/>
                    <a:pt x="123713" y="127308"/>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C4810684-EE49-4A74-9A5A-37489B5836C7}"/>
              </a:ext>
            </a:extLst>
          </p:cNvPr>
          <p:cNvPicPr>
            <a:picLocks noChangeAspect="1"/>
          </p:cNvPicPr>
          <p:nvPr/>
        </p:nvPicPr>
        <p:blipFill rotWithShape="1">
          <a:blip r:embed="rId3"/>
          <a:srcRect t="23983" b="9562"/>
          <a:stretch/>
        </p:blipFill>
        <p:spPr>
          <a:xfrm>
            <a:off x="3333195" y="1495056"/>
            <a:ext cx="5408517" cy="341809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5"/>
          <p:cNvSpPr txBox="1">
            <a:spLocks noGrp="1"/>
          </p:cNvSpPr>
          <p:nvPr>
            <p:ph type="body" idx="1"/>
          </p:nvPr>
        </p:nvSpPr>
        <p:spPr>
          <a:xfrm>
            <a:off x="855300" y="2161800"/>
            <a:ext cx="5307000" cy="819900"/>
          </a:xfrm>
          <a:prstGeom prst="rect">
            <a:avLst/>
          </a:prstGeom>
        </p:spPr>
        <p:txBody>
          <a:bodyPr spcFirstLastPara="1" wrap="square" lIns="0" tIns="0" rIns="0" bIns="0" anchor="ctr" anchorCtr="0">
            <a:noAutofit/>
          </a:bodyPr>
          <a:lstStyle/>
          <a:p>
            <a:pPr marL="0" lvl="0" indent="0" algn="l" rtl="0">
              <a:spcBef>
                <a:spcPts val="0"/>
              </a:spcBef>
              <a:spcAft>
                <a:spcPts val="800"/>
              </a:spcAft>
              <a:buNone/>
            </a:pPr>
            <a:r>
              <a:rPr lang="en" dirty="0"/>
              <a:t>“Information is the oil of the 21</a:t>
            </a:r>
            <a:r>
              <a:rPr lang="en" baseline="30000" dirty="0"/>
              <a:t>st</a:t>
            </a:r>
            <a:r>
              <a:rPr lang="en" dirty="0"/>
              <a:t> century and analytics is the combustion engine”</a:t>
            </a:r>
          </a:p>
          <a:p>
            <a:pPr marL="0" lvl="0" indent="0" algn="l" rtl="0">
              <a:spcBef>
                <a:spcPts val="0"/>
              </a:spcBef>
              <a:spcAft>
                <a:spcPts val="800"/>
              </a:spcAft>
              <a:buNone/>
            </a:pPr>
            <a:endParaRPr lang="en" dirty="0"/>
          </a:p>
          <a:p>
            <a:pPr lvl="0" indent="-457200" algn="l" rtl="0">
              <a:spcBef>
                <a:spcPts val="0"/>
              </a:spcBef>
              <a:spcAft>
                <a:spcPts val="800"/>
              </a:spcAft>
              <a:buFontTx/>
              <a:buChar char="-"/>
            </a:pPr>
            <a:r>
              <a:rPr lang="en" dirty="0"/>
              <a:t>Peter Sondergaard</a:t>
            </a:r>
          </a:p>
          <a:p>
            <a:pPr marL="0" lvl="0" indent="0" algn="l" rtl="0">
              <a:spcBef>
                <a:spcPts val="0"/>
              </a:spcBef>
              <a:spcAft>
                <a:spcPts val="800"/>
              </a:spcAft>
              <a:buNone/>
            </a:pPr>
            <a:r>
              <a:rPr lang="en" dirty="0"/>
              <a:t>         (Gartner Research)</a:t>
            </a:r>
            <a:endParaRPr dirty="0"/>
          </a:p>
        </p:txBody>
      </p:sp>
      <p:sp>
        <p:nvSpPr>
          <p:cNvPr id="157" name="Google Shape;157;p15"/>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a:t>
            </a:fld>
            <a:endParaRPr/>
          </a:p>
        </p:txBody>
      </p:sp>
      <p:pic>
        <p:nvPicPr>
          <p:cNvPr id="3" name="Picture 2">
            <a:extLst>
              <a:ext uri="{FF2B5EF4-FFF2-40B4-BE49-F238E27FC236}">
                <a16:creationId xmlns:a16="http://schemas.microsoft.com/office/drawing/2014/main" id="{C703E2C2-65AA-46F4-B742-9FACDB9B7707}"/>
              </a:ext>
            </a:extLst>
          </p:cNvPr>
          <p:cNvPicPr>
            <a:picLocks noChangeAspect="1"/>
          </p:cNvPicPr>
          <p:nvPr/>
        </p:nvPicPr>
        <p:blipFill>
          <a:blip r:embed="rId3"/>
          <a:stretch>
            <a:fillRect/>
          </a:stretch>
        </p:blipFill>
        <p:spPr>
          <a:xfrm>
            <a:off x="5042647" y="1818715"/>
            <a:ext cx="3809999" cy="205263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2"/>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My 10 points to discuss</a:t>
            </a:r>
            <a:endParaRPr dirty="0"/>
          </a:p>
        </p:txBody>
      </p:sp>
      <p:sp>
        <p:nvSpPr>
          <p:cNvPr id="107" name="Google Shape;107;p12"/>
          <p:cNvSpPr txBox="1">
            <a:spLocks noGrp="1"/>
          </p:cNvSpPr>
          <p:nvPr>
            <p:ph type="body" idx="2"/>
          </p:nvPr>
        </p:nvSpPr>
        <p:spPr>
          <a:xfrm>
            <a:off x="3958528" y="1322215"/>
            <a:ext cx="3612475" cy="2509212"/>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None/>
            </a:pPr>
            <a:r>
              <a:rPr lang="en-US" sz="1200" b="1" dirty="0"/>
              <a:t>6</a:t>
            </a:r>
            <a:r>
              <a:rPr lang="en-US" sz="1600" b="1" dirty="0"/>
              <a:t>.   Competition</a:t>
            </a:r>
          </a:p>
          <a:p>
            <a:pPr marL="0" lvl="0" indent="0" algn="l" rtl="0">
              <a:spcBef>
                <a:spcPts val="0"/>
              </a:spcBef>
              <a:spcAft>
                <a:spcPts val="0"/>
              </a:spcAft>
              <a:buClr>
                <a:schemeClr val="dk1"/>
              </a:buClr>
              <a:buSzPts val="1100"/>
              <a:buNone/>
            </a:pPr>
            <a:endParaRPr lang="en-US" sz="1600" b="1" dirty="0"/>
          </a:p>
          <a:p>
            <a:pPr marL="0" lvl="0" indent="0" algn="l" rtl="0">
              <a:spcBef>
                <a:spcPts val="0"/>
              </a:spcBef>
              <a:spcAft>
                <a:spcPts val="0"/>
              </a:spcAft>
              <a:buClr>
                <a:schemeClr val="dk1"/>
              </a:buClr>
              <a:buSzPts val="1100"/>
              <a:buNone/>
            </a:pPr>
            <a:r>
              <a:rPr lang="en-US" sz="1200" b="1" dirty="0"/>
              <a:t>7</a:t>
            </a:r>
            <a:r>
              <a:rPr lang="en-US" sz="1600" b="1" dirty="0"/>
              <a:t>.   Marketing Strategy / Plan</a:t>
            </a:r>
            <a:endParaRPr lang="en-US" sz="1600" dirty="0"/>
          </a:p>
          <a:p>
            <a:pPr marL="0" lvl="0" indent="0" algn="l" rtl="0">
              <a:spcBef>
                <a:spcPts val="0"/>
              </a:spcBef>
              <a:spcAft>
                <a:spcPts val="0"/>
              </a:spcAft>
              <a:buClr>
                <a:schemeClr val="dk1"/>
              </a:buClr>
              <a:buSzPts val="1100"/>
              <a:buNone/>
            </a:pPr>
            <a:endParaRPr lang="en-US" sz="1200" dirty="0"/>
          </a:p>
          <a:p>
            <a:pPr marL="342900" lvl="0" indent="-342900" algn="l" rtl="0">
              <a:spcBef>
                <a:spcPts val="0"/>
              </a:spcBef>
              <a:spcAft>
                <a:spcPts val="0"/>
              </a:spcAft>
              <a:buClr>
                <a:schemeClr val="dk1"/>
              </a:buClr>
              <a:buSzPts val="1100"/>
              <a:buAutoNum type="arabicPeriod" startAt="8"/>
            </a:pPr>
            <a:r>
              <a:rPr lang="en-US" sz="1600" b="1" dirty="0"/>
              <a:t>Team</a:t>
            </a:r>
          </a:p>
          <a:p>
            <a:pPr marL="342900" lvl="0" indent="-342900" algn="l" rtl="0">
              <a:spcBef>
                <a:spcPts val="0"/>
              </a:spcBef>
              <a:spcAft>
                <a:spcPts val="0"/>
              </a:spcAft>
              <a:buClr>
                <a:schemeClr val="dk1"/>
              </a:buClr>
              <a:buSzPts val="1100"/>
              <a:buAutoNum type="arabicPeriod" startAt="8"/>
            </a:pPr>
            <a:endParaRPr lang="en-US" sz="1600" dirty="0"/>
          </a:p>
          <a:p>
            <a:pPr marL="342900" lvl="0" indent="-342900" algn="l" rtl="0">
              <a:spcBef>
                <a:spcPts val="0"/>
              </a:spcBef>
              <a:spcAft>
                <a:spcPts val="0"/>
              </a:spcAft>
              <a:buClr>
                <a:schemeClr val="dk1"/>
              </a:buClr>
              <a:buSzPts val="1100"/>
              <a:buAutoNum type="arabicPeriod" startAt="8"/>
            </a:pPr>
            <a:r>
              <a:rPr lang="en-US" sz="1600" b="1" dirty="0"/>
              <a:t>Traction/ Projection</a:t>
            </a:r>
          </a:p>
          <a:p>
            <a:pPr marL="342900" lvl="0" indent="-342900" algn="l" rtl="0">
              <a:spcBef>
                <a:spcPts val="0"/>
              </a:spcBef>
              <a:spcAft>
                <a:spcPts val="0"/>
              </a:spcAft>
              <a:buClr>
                <a:schemeClr val="dk1"/>
              </a:buClr>
              <a:buSzPts val="1100"/>
              <a:buAutoNum type="arabicPeriod" startAt="8"/>
            </a:pPr>
            <a:endParaRPr lang="en-US" sz="1600" dirty="0"/>
          </a:p>
          <a:p>
            <a:pPr marL="342900" lvl="0" indent="-342900" algn="l" rtl="0">
              <a:spcBef>
                <a:spcPts val="0"/>
              </a:spcBef>
              <a:spcAft>
                <a:spcPts val="0"/>
              </a:spcAft>
              <a:buClr>
                <a:schemeClr val="dk1"/>
              </a:buClr>
              <a:buSzPts val="1100"/>
              <a:buAutoNum type="arabicPeriod" startAt="8"/>
            </a:pPr>
            <a:r>
              <a:rPr lang="en-US" sz="1600" b="1" dirty="0"/>
              <a:t>Needs</a:t>
            </a:r>
          </a:p>
          <a:p>
            <a:pPr marL="0" lvl="0" indent="0" algn="l" rtl="0">
              <a:spcBef>
                <a:spcPts val="800"/>
              </a:spcBef>
              <a:spcAft>
                <a:spcPts val="800"/>
              </a:spcAft>
              <a:buClr>
                <a:schemeClr val="dk1"/>
              </a:buClr>
              <a:buSzPts val="1100"/>
              <a:buFont typeface="Arial"/>
              <a:buNone/>
            </a:pPr>
            <a:endParaRPr sz="1200" b="1" dirty="0"/>
          </a:p>
        </p:txBody>
      </p:sp>
      <p:sp>
        <p:nvSpPr>
          <p:cNvPr id="108" name="Google Shape;108;p12"/>
          <p:cNvSpPr txBox="1">
            <a:spLocks noGrp="1"/>
          </p:cNvSpPr>
          <p:nvPr>
            <p:ph type="body" idx="1"/>
          </p:nvPr>
        </p:nvSpPr>
        <p:spPr>
          <a:xfrm>
            <a:off x="855275" y="1353949"/>
            <a:ext cx="3886846" cy="2509213"/>
          </a:xfrm>
          <a:prstGeom prst="rect">
            <a:avLst/>
          </a:prstGeom>
        </p:spPr>
        <p:txBody>
          <a:bodyPr spcFirstLastPara="1" wrap="square" lIns="0" tIns="0" rIns="0" bIns="0" anchor="t" anchorCtr="0">
            <a:noAutofit/>
          </a:bodyPr>
          <a:lstStyle/>
          <a:p>
            <a:pPr marL="342900" lvl="0" indent="-342900" algn="l" rtl="0">
              <a:spcBef>
                <a:spcPts val="0"/>
              </a:spcBef>
              <a:spcAft>
                <a:spcPts val="0"/>
              </a:spcAft>
              <a:buClr>
                <a:schemeClr val="dk1"/>
              </a:buClr>
              <a:buSzPts val="1100"/>
              <a:buFont typeface="Arial"/>
              <a:buAutoNum type="arabicPeriod"/>
            </a:pPr>
            <a:r>
              <a:rPr lang="en" sz="1600" b="1" dirty="0"/>
              <a:t>Elevator Pitch</a:t>
            </a:r>
          </a:p>
          <a:p>
            <a:pPr marL="342900" lvl="0" indent="-342900" algn="l" rtl="0">
              <a:spcBef>
                <a:spcPts val="0"/>
              </a:spcBef>
              <a:spcAft>
                <a:spcPts val="0"/>
              </a:spcAft>
              <a:buClr>
                <a:schemeClr val="dk1"/>
              </a:buClr>
              <a:buSzPts val="1100"/>
              <a:buFont typeface="Arial"/>
              <a:buAutoNum type="arabicPeriod"/>
            </a:pPr>
            <a:endParaRPr lang="en" sz="1600" b="1" dirty="0"/>
          </a:p>
          <a:p>
            <a:pPr marL="342900" lvl="0" indent="-342900" algn="l" rtl="0">
              <a:spcBef>
                <a:spcPts val="0"/>
              </a:spcBef>
              <a:spcAft>
                <a:spcPts val="0"/>
              </a:spcAft>
              <a:buClr>
                <a:schemeClr val="dk1"/>
              </a:buClr>
              <a:buSzPts val="1100"/>
              <a:buFont typeface="Arial"/>
              <a:buAutoNum type="arabicPeriod"/>
            </a:pPr>
            <a:r>
              <a:rPr lang="en" sz="1600" b="1" dirty="0"/>
              <a:t>Problem / Need</a:t>
            </a:r>
          </a:p>
          <a:p>
            <a:pPr marL="342900" lvl="0" indent="-342900" algn="l" rtl="0">
              <a:spcBef>
                <a:spcPts val="0"/>
              </a:spcBef>
              <a:spcAft>
                <a:spcPts val="0"/>
              </a:spcAft>
              <a:buClr>
                <a:schemeClr val="dk1"/>
              </a:buClr>
              <a:buSzPts val="1100"/>
              <a:buFont typeface="Arial"/>
              <a:buAutoNum type="arabicPeriod"/>
            </a:pPr>
            <a:endParaRPr lang="en" sz="1600" b="1" dirty="0"/>
          </a:p>
          <a:p>
            <a:pPr marL="342900" lvl="0" indent="-342900" algn="l" rtl="0">
              <a:spcBef>
                <a:spcPts val="0"/>
              </a:spcBef>
              <a:spcAft>
                <a:spcPts val="0"/>
              </a:spcAft>
              <a:buClr>
                <a:schemeClr val="dk1"/>
              </a:buClr>
              <a:buSzPts val="1100"/>
              <a:buFont typeface="Arial"/>
              <a:buAutoNum type="arabicPeriod"/>
            </a:pPr>
            <a:r>
              <a:rPr lang="en" sz="1600" b="1" dirty="0"/>
              <a:t>Our Solution</a:t>
            </a:r>
          </a:p>
          <a:p>
            <a:pPr marL="342900" lvl="0" indent="-342900" algn="l" rtl="0">
              <a:spcBef>
                <a:spcPts val="0"/>
              </a:spcBef>
              <a:spcAft>
                <a:spcPts val="0"/>
              </a:spcAft>
              <a:buClr>
                <a:schemeClr val="dk1"/>
              </a:buClr>
              <a:buSzPts val="1100"/>
              <a:buFont typeface="Arial"/>
              <a:buAutoNum type="arabicPeriod"/>
            </a:pPr>
            <a:endParaRPr lang="en" sz="1600" b="1" dirty="0"/>
          </a:p>
          <a:p>
            <a:pPr marL="342900" lvl="0" indent="-342900" algn="l" rtl="0">
              <a:spcBef>
                <a:spcPts val="0"/>
              </a:spcBef>
              <a:spcAft>
                <a:spcPts val="0"/>
              </a:spcAft>
              <a:buClr>
                <a:schemeClr val="dk1"/>
              </a:buClr>
              <a:buSzPts val="1100"/>
              <a:buFont typeface="Arial"/>
              <a:buAutoNum type="arabicPeriod"/>
            </a:pPr>
            <a:r>
              <a:rPr lang="en-US" sz="1600" b="1" dirty="0"/>
              <a:t>Market Size</a:t>
            </a:r>
          </a:p>
          <a:p>
            <a:pPr marL="342900" lvl="0" indent="-342900" algn="l" rtl="0">
              <a:spcBef>
                <a:spcPts val="0"/>
              </a:spcBef>
              <a:spcAft>
                <a:spcPts val="0"/>
              </a:spcAft>
              <a:buClr>
                <a:schemeClr val="dk1"/>
              </a:buClr>
              <a:buSzPts val="1100"/>
              <a:buFont typeface="Arial"/>
              <a:buAutoNum type="arabicPeriod"/>
            </a:pPr>
            <a:endParaRPr lang="en-US" sz="1600" dirty="0"/>
          </a:p>
          <a:p>
            <a:pPr marL="342900" lvl="0" indent="-342900" algn="l" rtl="0">
              <a:spcBef>
                <a:spcPts val="0"/>
              </a:spcBef>
              <a:spcAft>
                <a:spcPts val="0"/>
              </a:spcAft>
              <a:buClr>
                <a:schemeClr val="dk1"/>
              </a:buClr>
              <a:buSzPts val="1100"/>
              <a:buFont typeface="Arial"/>
              <a:buAutoNum type="arabicPeriod"/>
            </a:pPr>
            <a:r>
              <a:rPr lang="en-US" sz="1600" b="1" dirty="0"/>
              <a:t>Business Model</a:t>
            </a:r>
          </a:p>
          <a:p>
            <a:pPr marL="342900" lvl="0" indent="-342900" algn="l" rtl="0">
              <a:spcBef>
                <a:spcPts val="0"/>
              </a:spcBef>
              <a:spcAft>
                <a:spcPts val="0"/>
              </a:spcAft>
              <a:buClr>
                <a:schemeClr val="dk1"/>
              </a:buClr>
              <a:buSzPts val="1100"/>
              <a:buFont typeface="Arial"/>
              <a:buAutoNum type="arabicPeriod"/>
            </a:pPr>
            <a:endParaRPr sz="1600" dirty="0"/>
          </a:p>
          <a:p>
            <a:pPr marL="0" lvl="0" indent="0" algn="l" rtl="0">
              <a:spcBef>
                <a:spcPts val="800"/>
              </a:spcBef>
              <a:spcAft>
                <a:spcPts val="0"/>
              </a:spcAft>
              <a:buClr>
                <a:schemeClr val="dk1"/>
              </a:buClr>
              <a:buSzPts val="1100"/>
              <a:buFont typeface="Arial"/>
              <a:buNone/>
            </a:pPr>
            <a:endParaRPr dirty="0"/>
          </a:p>
        </p:txBody>
      </p:sp>
      <p:sp>
        <p:nvSpPr>
          <p:cNvPr id="109" name="Google Shape;109;p12"/>
          <p:cNvSpPr txBox="1">
            <a:spLocks noGrp="1"/>
          </p:cNvSpPr>
          <p:nvPr>
            <p:ph type="body" idx="2"/>
          </p:nvPr>
        </p:nvSpPr>
        <p:spPr>
          <a:xfrm>
            <a:off x="588688" y="4381111"/>
            <a:ext cx="7433400" cy="654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800" dirty="0">
                <a:solidFill>
                  <a:schemeClr val="accent2"/>
                </a:solidFill>
              </a:rPr>
              <a:t>Capital</a:t>
            </a:r>
            <a:r>
              <a:rPr lang="en-US" sz="1200" dirty="0">
                <a:solidFill>
                  <a:schemeClr val="accent2"/>
                </a:solidFill>
              </a:rPr>
              <a:t> :-</a:t>
            </a:r>
          </a:p>
          <a:p>
            <a:pPr marL="0" lvl="0" indent="0" algn="l" rtl="0">
              <a:spcBef>
                <a:spcPts val="0"/>
              </a:spcBef>
              <a:spcAft>
                <a:spcPts val="0"/>
              </a:spcAft>
              <a:buNone/>
            </a:pPr>
            <a:r>
              <a:rPr lang="en-US" sz="1200" dirty="0">
                <a:solidFill>
                  <a:schemeClr val="accent2"/>
                </a:solidFill>
              </a:rPr>
              <a:t>                   </a:t>
            </a:r>
            <a:r>
              <a:rPr lang="en-US" sz="1100" b="1" i="0" dirty="0">
                <a:solidFill>
                  <a:schemeClr val="accent6">
                    <a:lumMod val="25000"/>
                    <a:lumOff val="75000"/>
                  </a:schemeClr>
                </a:solidFill>
                <a:effectLst/>
                <a:latin typeface="arial" panose="020B0604020202020204" pitchFamily="34" charset="0"/>
              </a:rPr>
              <a:t>All those man-made goods which are used in further production of wealth</a:t>
            </a:r>
            <a:r>
              <a:rPr lang="en-US" sz="1100" dirty="0">
                <a:solidFill>
                  <a:schemeClr val="accent6">
                    <a:lumMod val="25000"/>
                    <a:lumOff val="75000"/>
                  </a:schemeClr>
                </a:solidFill>
                <a:latin typeface="arial" panose="020B0604020202020204" pitchFamily="34" charset="0"/>
              </a:rPr>
              <a:t> is called as a capital.</a:t>
            </a:r>
            <a:endParaRPr sz="1200" dirty="0">
              <a:solidFill>
                <a:schemeClr val="accent6">
                  <a:lumMod val="25000"/>
                  <a:lumOff val="75000"/>
                </a:schemeClr>
              </a:solidFill>
            </a:endParaRPr>
          </a:p>
          <a:p>
            <a:pPr marL="0" lvl="0" indent="0" algn="l" rtl="0">
              <a:spcBef>
                <a:spcPts val="0"/>
              </a:spcBef>
              <a:spcAft>
                <a:spcPts val="0"/>
              </a:spcAft>
              <a:buClr>
                <a:schemeClr val="dk1"/>
              </a:buClr>
              <a:buSzPts val="1100"/>
              <a:buFont typeface="Arial"/>
              <a:buNone/>
            </a:pPr>
            <a:endParaRPr sz="1200" dirty="0">
              <a:solidFill>
                <a:schemeClr val="accent2"/>
              </a:solidFill>
            </a:endParaRPr>
          </a:p>
          <a:p>
            <a:pPr marL="0" lvl="0" indent="0" algn="l" rtl="0">
              <a:spcBef>
                <a:spcPts val="0"/>
              </a:spcBef>
              <a:spcAft>
                <a:spcPts val="0"/>
              </a:spcAft>
              <a:buNone/>
            </a:pPr>
            <a:endParaRPr sz="1200" dirty="0">
              <a:solidFill>
                <a:schemeClr val="accent2"/>
              </a:solidFill>
            </a:endParaRPr>
          </a:p>
        </p:txBody>
      </p:sp>
      <p:sp>
        <p:nvSpPr>
          <p:cNvPr id="110" name="Google Shape;110;p12"/>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a:p>
        </p:txBody>
      </p:sp>
      <p:grpSp>
        <p:nvGrpSpPr>
          <p:cNvPr id="7" name="Grupo 17">
            <a:extLst>
              <a:ext uri="{FF2B5EF4-FFF2-40B4-BE49-F238E27FC236}">
                <a16:creationId xmlns:a16="http://schemas.microsoft.com/office/drawing/2014/main" id="{F5F90582-76EF-4B24-A9AA-C29A6ADBE0DD}"/>
              </a:ext>
            </a:extLst>
          </p:cNvPr>
          <p:cNvGrpSpPr/>
          <p:nvPr/>
        </p:nvGrpSpPr>
        <p:grpSpPr>
          <a:xfrm>
            <a:off x="6144472" y="797316"/>
            <a:ext cx="3038373" cy="3979488"/>
            <a:chOff x="5463177" y="4131209"/>
            <a:chExt cx="563250" cy="684279"/>
          </a:xfrm>
        </p:grpSpPr>
        <p:sp>
          <p:nvSpPr>
            <p:cNvPr id="8" name="Google Shape;1185;p46">
              <a:extLst>
                <a:ext uri="{FF2B5EF4-FFF2-40B4-BE49-F238E27FC236}">
                  <a16:creationId xmlns:a16="http://schemas.microsoft.com/office/drawing/2014/main" id="{E4594B3B-49ED-4E70-9CE2-C677462FAFE9}"/>
                </a:ext>
              </a:extLst>
            </p:cNvPr>
            <p:cNvSpPr/>
            <p:nvPr/>
          </p:nvSpPr>
          <p:spPr>
            <a:xfrm>
              <a:off x="5772698" y="4131209"/>
              <a:ext cx="253729" cy="260766"/>
            </a:xfrm>
            <a:custGeom>
              <a:avLst/>
              <a:gdLst/>
              <a:ahLst/>
              <a:cxnLst/>
              <a:rect l="l" t="t" r="r" b="b"/>
              <a:pathLst>
                <a:path w="2537293" h="2607659" extrusionOk="0">
                  <a:moveTo>
                    <a:pt x="2537293" y="719897"/>
                  </a:moveTo>
                  <a:cubicBezTo>
                    <a:pt x="1312518" y="13074"/>
                    <a:pt x="312539" y="850388"/>
                    <a:pt x="312539" y="2607660"/>
                  </a:cubicBezTo>
                  <a:lnTo>
                    <a:pt x="0" y="2427148"/>
                  </a:lnTo>
                  <a:cubicBezTo>
                    <a:pt x="725" y="442242"/>
                    <a:pt x="1132681" y="-523387"/>
                    <a:pt x="2537293" y="287104"/>
                  </a:cubicBezTo>
                  <a:lnTo>
                    <a:pt x="2537293" y="719897"/>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 name="Google Shape;1186;p46">
              <a:extLst>
                <a:ext uri="{FF2B5EF4-FFF2-40B4-BE49-F238E27FC236}">
                  <a16:creationId xmlns:a16="http://schemas.microsoft.com/office/drawing/2014/main" id="{02550391-4ECD-455C-8C86-B1F0A9E6092B}"/>
                </a:ext>
              </a:extLst>
            </p:cNvPr>
            <p:cNvSpPr/>
            <p:nvPr/>
          </p:nvSpPr>
          <p:spPr>
            <a:xfrm>
              <a:off x="5892718" y="4319899"/>
              <a:ext cx="133282" cy="141143"/>
            </a:xfrm>
            <a:custGeom>
              <a:avLst/>
              <a:gdLst/>
              <a:ahLst/>
              <a:cxnLst/>
              <a:rect l="l" t="t" r="r" b="b"/>
              <a:pathLst>
                <a:path w="1332821" h="1411432" extrusionOk="0">
                  <a:moveTo>
                    <a:pt x="312539" y="1411432"/>
                  </a:moveTo>
                  <a:cubicBezTo>
                    <a:pt x="312539" y="631389"/>
                    <a:pt x="769382" y="262391"/>
                    <a:pt x="1332822" y="587167"/>
                  </a:cubicBezTo>
                  <a:lnTo>
                    <a:pt x="1332822" y="154374"/>
                  </a:lnTo>
                  <a:cubicBezTo>
                    <a:pt x="596797" y="-270445"/>
                    <a:pt x="0" y="211645"/>
                    <a:pt x="0" y="1230920"/>
                  </a:cubicBezTo>
                  <a:lnTo>
                    <a:pt x="312539" y="1411432"/>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 name="Google Shape;1187;p46">
              <a:extLst>
                <a:ext uri="{FF2B5EF4-FFF2-40B4-BE49-F238E27FC236}">
                  <a16:creationId xmlns:a16="http://schemas.microsoft.com/office/drawing/2014/main" id="{732B761A-22C5-43CE-9C63-BA4CDBF9EBCA}"/>
                </a:ext>
              </a:extLst>
            </p:cNvPr>
            <p:cNvSpPr/>
            <p:nvPr/>
          </p:nvSpPr>
          <p:spPr>
            <a:xfrm>
              <a:off x="5831985" y="4228086"/>
              <a:ext cx="194050" cy="197255"/>
            </a:xfrm>
            <a:custGeom>
              <a:avLst/>
              <a:gdLst/>
              <a:ahLst/>
              <a:cxnLst/>
              <a:rect l="l" t="t" r="r" b="b"/>
              <a:pathLst>
                <a:path w="1940495" h="1972554" extrusionOk="0">
                  <a:moveTo>
                    <a:pt x="312539" y="1972554"/>
                  </a:moveTo>
                  <a:cubicBezTo>
                    <a:pt x="312539" y="727095"/>
                    <a:pt x="1042038" y="138438"/>
                    <a:pt x="1940496" y="657500"/>
                  </a:cubicBezTo>
                  <a:lnTo>
                    <a:pt x="1940496" y="224707"/>
                  </a:lnTo>
                  <a:cubicBezTo>
                    <a:pt x="869453" y="-393673"/>
                    <a:pt x="0" y="308076"/>
                    <a:pt x="0" y="1792043"/>
                  </a:cubicBezTo>
                  <a:lnTo>
                    <a:pt x="312539" y="1972554"/>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 name="Google Shape;1188;p46">
              <a:extLst>
                <a:ext uri="{FF2B5EF4-FFF2-40B4-BE49-F238E27FC236}">
                  <a16:creationId xmlns:a16="http://schemas.microsoft.com/office/drawing/2014/main" id="{D998690A-5F22-40CB-9884-AF6000D4EDF1}"/>
                </a:ext>
              </a:extLst>
            </p:cNvPr>
            <p:cNvSpPr/>
            <p:nvPr/>
          </p:nvSpPr>
          <p:spPr>
            <a:xfrm>
              <a:off x="5966466" y="4416726"/>
              <a:ext cx="59317" cy="89179"/>
            </a:xfrm>
            <a:custGeom>
              <a:avLst/>
              <a:gdLst/>
              <a:ahLst/>
              <a:cxnLst/>
              <a:rect l="l" t="t" r="r" b="b"/>
              <a:pathLst>
                <a:path w="593170" h="891788" extrusionOk="0">
                  <a:moveTo>
                    <a:pt x="296586" y="857302"/>
                  </a:moveTo>
                  <a:cubicBezTo>
                    <a:pt x="460469" y="952270"/>
                    <a:pt x="593171" y="844253"/>
                    <a:pt x="593171" y="617344"/>
                  </a:cubicBezTo>
                  <a:cubicBezTo>
                    <a:pt x="593171" y="390436"/>
                    <a:pt x="460469" y="129455"/>
                    <a:pt x="296586" y="34487"/>
                  </a:cubicBezTo>
                  <a:cubicBezTo>
                    <a:pt x="132702" y="-60481"/>
                    <a:pt x="0" y="47536"/>
                    <a:pt x="0" y="274444"/>
                  </a:cubicBezTo>
                  <a:cubicBezTo>
                    <a:pt x="0" y="502078"/>
                    <a:pt x="132702" y="762334"/>
                    <a:pt x="296586" y="857302"/>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 name="Google Shape;1189;p46">
              <a:extLst>
                <a:ext uri="{FF2B5EF4-FFF2-40B4-BE49-F238E27FC236}">
                  <a16:creationId xmlns:a16="http://schemas.microsoft.com/office/drawing/2014/main" id="{8CF1CD69-EDBA-4407-A965-2054F26680A0}"/>
                </a:ext>
              </a:extLst>
            </p:cNvPr>
            <p:cNvSpPr/>
            <p:nvPr/>
          </p:nvSpPr>
          <p:spPr>
            <a:xfrm>
              <a:off x="5785640" y="4401007"/>
              <a:ext cx="215804" cy="237058"/>
            </a:xfrm>
            <a:custGeom>
              <a:avLst/>
              <a:gdLst/>
              <a:ahLst/>
              <a:cxnLst/>
              <a:rect l="l" t="t" r="r" b="b"/>
              <a:pathLst>
                <a:path w="2158040" h="2370577" extrusionOk="0">
                  <a:moveTo>
                    <a:pt x="0" y="0"/>
                  </a:moveTo>
                  <a:lnTo>
                    <a:pt x="2158041" y="1246184"/>
                  </a:lnTo>
                  <a:lnTo>
                    <a:pt x="2158041" y="2370577"/>
                  </a:lnTo>
                  <a:lnTo>
                    <a:pt x="190714" y="1233860"/>
                  </a:lnTo>
                  <a:lnTo>
                    <a:pt x="725" y="1296205"/>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 name="Google Shape;1190;p46">
              <a:extLst>
                <a:ext uri="{FF2B5EF4-FFF2-40B4-BE49-F238E27FC236}">
                  <a16:creationId xmlns:a16="http://schemas.microsoft.com/office/drawing/2014/main" id="{C06B92EF-7F9B-4653-81FC-24B7456F3B60}"/>
                </a:ext>
              </a:extLst>
            </p:cNvPr>
            <p:cNvSpPr/>
            <p:nvPr/>
          </p:nvSpPr>
          <p:spPr>
            <a:xfrm>
              <a:off x="5804945" y="4438611"/>
              <a:ext cx="24510" cy="36442"/>
            </a:xfrm>
            <a:custGeom>
              <a:avLst/>
              <a:gdLst/>
              <a:ahLst/>
              <a:cxnLst/>
              <a:rect l="l" t="t" r="r" b="b"/>
              <a:pathLst>
                <a:path w="245099" h="364422" extrusionOk="0">
                  <a:moveTo>
                    <a:pt x="245100" y="252893"/>
                  </a:moveTo>
                  <a:cubicBezTo>
                    <a:pt x="245100" y="345687"/>
                    <a:pt x="189989" y="389183"/>
                    <a:pt x="122550" y="350036"/>
                  </a:cubicBezTo>
                  <a:cubicBezTo>
                    <a:pt x="55111" y="310889"/>
                    <a:pt x="0" y="204322"/>
                    <a:pt x="0" y="111529"/>
                  </a:cubicBezTo>
                  <a:cubicBezTo>
                    <a:pt x="0" y="18735"/>
                    <a:pt x="55111" y="-24761"/>
                    <a:pt x="122550" y="14386"/>
                  </a:cubicBezTo>
                  <a:cubicBezTo>
                    <a:pt x="189989" y="52808"/>
                    <a:pt x="245100" y="160100"/>
                    <a:pt x="245100" y="25289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 name="Google Shape;1191;p46">
              <a:extLst>
                <a:ext uri="{FF2B5EF4-FFF2-40B4-BE49-F238E27FC236}">
                  <a16:creationId xmlns:a16="http://schemas.microsoft.com/office/drawing/2014/main" id="{2A446F76-6490-46A9-8809-5A757863A9FB}"/>
                </a:ext>
              </a:extLst>
            </p:cNvPr>
            <p:cNvSpPr/>
            <p:nvPr/>
          </p:nvSpPr>
          <p:spPr>
            <a:xfrm>
              <a:off x="5840951" y="4460215"/>
              <a:ext cx="47280" cy="37190"/>
            </a:xfrm>
            <a:custGeom>
              <a:avLst/>
              <a:gdLst/>
              <a:ahLst/>
              <a:cxnLst/>
              <a:rect l="l" t="t" r="r" b="b"/>
              <a:pathLst>
                <a:path w="472796" h="371897" extrusionOk="0">
                  <a:moveTo>
                    <a:pt x="0" y="0"/>
                  </a:moveTo>
                  <a:lnTo>
                    <a:pt x="472796" y="273305"/>
                  </a:lnTo>
                  <a:lnTo>
                    <a:pt x="472796" y="371898"/>
                  </a:lnTo>
                  <a:lnTo>
                    <a:pt x="0" y="9859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 name="Google Shape;1192;p46">
              <a:extLst>
                <a:ext uri="{FF2B5EF4-FFF2-40B4-BE49-F238E27FC236}">
                  <a16:creationId xmlns:a16="http://schemas.microsoft.com/office/drawing/2014/main" id="{53A1B23E-212E-45DB-90C3-681D67963428}"/>
                </a:ext>
              </a:extLst>
            </p:cNvPr>
            <p:cNvSpPr/>
            <p:nvPr/>
          </p:nvSpPr>
          <p:spPr>
            <a:xfrm>
              <a:off x="5840951" y="4479951"/>
              <a:ext cx="141186" cy="91416"/>
            </a:xfrm>
            <a:custGeom>
              <a:avLst/>
              <a:gdLst/>
              <a:ahLst/>
              <a:cxnLst/>
              <a:rect l="l" t="t" r="r" b="b"/>
              <a:pathLst>
                <a:path w="1411862" h="914158" extrusionOk="0">
                  <a:moveTo>
                    <a:pt x="0" y="0"/>
                  </a:moveTo>
                  <a:lnTo>
                    <a:pt x="1411863" y="815566"/>
                  </a:lnTo>
                  <a:lnTo>
                    <a:pt x="1411863" y="914158"/>
                  </a:lnTo>
                  <a:lnTo>
                    <a:pt x="0" y="9859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 name="Google Shape;1193;p46">
              <a:extLst>
                <a:ext uri="{FF2B5EF4-FFF2-40B4-BE49-F238E27FC236}">
                  <a16:creationId xmlns:a16="http://schemas.microsoft.com/office/drawing/2014/main" id="{9C06C9FD-A48E-46FB-AB54-558FDB981185}"/>
                </a:ext>
              </a:extLst>
            </p:cNvPr>
            <p:cNvSpPr/>
            <p:nvPr/>
          </p:nvSpPr>
          <p:spPr>
            <a:xfrm>
              <a:off x="5840951" y="4499615"/>
              <a:ext cx="110440" cy="73655"/>
            </a:xfrm>
            <a:custGeom>
              <a:avLst/>
              <a:gdLst/>
              <a:ahLst/>
              <a:cxnLst/>
              <a:rect l="l" t="t" r="r" b="b"/>
              <a:pathLst>
                <a:path w="1104400" h="736546" extrusionOk="0">
                  <a:moveTo>
                    <a:pt x="0" y="0"/>
                  </a:moveTo>
                  <a:lnTo>
                    <a:pt x="1104400" y="637953"/>
                  </a:lnTo>
                  <a:lnTo>
                    <a:pt x="1104400" y="736546"/>
                  </a:lnTo>
                  <a:lnTo>
                    <a:pt x="0" y="9859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 name="Google Shape;1194;p46">
              <a:extLst>
                <a:ext uri="{FF2B5EF4-FFF2-40B4-BE49-F238E27FC236}">
                  <a16:creationId xmlns:a16="http://schemas.microsoft.com/office/drawing/2014/main" id="{ABE68A62-DDFE-4762-8D23-3F6CD7B6221B}"/>
                </a:ext>
              </a:extLst>
            </p:cNvPr>
            <p:cNvSpPr/>
            <p:nvPr/>
          </p:nvSpPr>
          <p:spPr>
            <a:xfrm>
              <a:off x="5629325" y="4251434"/>
              <a:ext cx="121535" cy="295198"/>
            </a:xfrm>
            <a:custGeom>
              <a:avLst/>
              <a:gdLst/>
              <a:ahLst/>
              <a:cxnLst/>
              <a:rect l="l" t="t" r="r" b="b"/>
              <a:pathLst>
                <a:path w="1215347" h="2951984" extrusionOk="0">
                  <a:moveTo>
                    <a:pt x="0" y="0"/>
                  </a:moveTo>
                  <a:lnTo>
                    <a:pt x="1215348" y="701024"/>
                  </a:lnTo>
                  <a:lnTo>
                    <a:pt x="1215348" y="2951985"/>
                  </a:lnTo>
                  <a:lnTo>
                    <a:pt x="0" y="2250961"/>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 name="Google Shape;1195;p46">
              <a:extLst>
                <a:ext uri="{FF2B5EF4-FFF2-40B4-BE49-F238E27FC236}">
                  <a16:creationId xmlns:a16="http://schemas.microsoft.com/office/drawing/2014/main" id="{88FE1A4A-3383-443F-962F-842DF1049E4C}"/>
                </a:ext>
              </a:extLst>
            </p:cNvPr>
            <p:cNvSpPr/>
            <p:nvPr/>
          </p:nvSpPr>
          <p:spPr>
            <a:xfrm>
              <a:off x="5641255" y="4384669"/>
              <a:ext cx="97605" cy="66188"/>
            </a:xfrm>
            <a:custGeom>
              <a:avLst/>
              <a:gdLst/>
              <a:ahLst/>
              <a:cxnLst/>
              <a:rect l="l" t="t" r="r" b="b"/>
              <a:pathLst>
                <a:path w="976049" h="661876" extrusionOk="0">
                  <a:moveTo>
                    <a:pt x="0" y="0"/>
                  </a:moveTo>
                  <a:lnTo>
                    <a:pt x="976049" y="563284"/>
                  </a:lnTo>
                  <a:lnTo>
                    <a:pt x="976049" y="661877"/>
                  </a:lnTo>
                  <a:lnTo>
                    <a:pt x="0" y="9859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 name="Google Shape;1196;p46">
              <a:extLst>
                <a:ext uri="{FF2B5EF4-FFF2-40B4-BE49-F238E27FC236}">
                  <a16:creationId xmlns:a16="http://schemas.microsoft.com/office/drawing/2014/main" id="{40FDB146-6D27-49FD-8885-4B200D5B602C}"/>
                </a:ext>
              </a:extLst>
            </p:cNvPr>
            <p:cNvSpPr/>
            <p:nvPr/>
          </p:nvSpPr>
          <p:spPr>
            <a:xfrm>
              <a:off x="5648051" y="4407731"/>
              <a:ext cx="83900" cy="58286"/>
            </a:xfrm>
            <a:custGeom>
              <a:avLst/>
              <a:gdLst/>
              <a:ahLst/>
              <a:cxnLst/>
              <a:rect l="l" t="t" r="r" b="b"/>
              <a:pathLst>
                <a:path w="838996" h="582857" extrusionOk="0">
                  <a:moveTo>
                    <a:pt x="0" y="0"/>
                  </a:moveTo>
                  <a:lnTo>
                    <a:pt x="838996" y="484265"/>
                  </a:lnTo>
                  <a:lnTo>
                    <a:pt x="838996" y="582857"/>
                  </a:lnTo>
                  <a:lnTo>
                    <a:pt x="0" y="9859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 name="Google Shape;1197;p46">
              <a:extLst>
                <a:ext uri="{FF2B5EF4-FFF2-40B4-BE49-F238E27FC236}">
                  <a16:creationId xmlns:a16="http://schemas.microsoft.com/office/drawing/2014/main" id="{5A0A9737-9957-442E-B608-F14641C342EC}"/>
                </a:ext>
              </a:extLst>
            </p:cNvPr>
            <p:cNvSpPr/>
            <p:nvPr/>
          </p:nvSpPr>
          <p:spPr>
            <a:xfrm>
              <a:off x="5599103" y="4399272"/>
              <a:ext cx="84552" cy="73945"/>
            </a:xfrm>
            <a:custGeom>
              <a:avLst/>
              <a:gdLst/>
              <a:ahLst/>
              <a:cxnLst/>
              <a:rect l="l" t="t" r="r" b="b"/>
              <a:pathLst>
                <a:path w="845522" h="739446" extrusionOk="0">
                  <a:moveTo>
                    <a:pt x="845523" y="487890"/>
                  </a:moveTo>
                  <a:lnTo>
                    <a:pt x="0" y="0"/>
                  </a:lnTo>
                  <a:lnTo>
                    <a:pt x="0" y="251557"/>
                  </a:lnTo>
                  <a:lnTo>
                    <a:pt x="845523" y="739446"/>
                  </a:lnTo>
                  <a:lnTo>
                    <a:pt x="845523" y="487890"/>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 name="Google Shape;1198;p46">
              <a:extLst>
                <a:ext uri="{FF2B5EF4-FFF2-40B4-BE49-F238E27FC236}">
                  <a16:creationId xmlns:a16="http://schemas.microsoft.com/office/drawing/2014/main" id="{ADB3D8FD-6F29-45E5-8048-7151540AE1E7}"/>
                </a:ext>
              </a:extLst>
            </p:cNvPr>
            <p:cNvSpPr/>
            <p:nvPr/>
          </p:nvSpPr>
          <p:spPr>
            <a:xfrm>
              <a:off x="5675670" y="4310105"/>
              <a:ext cx="28136" cy="42759"/>
            </a:xfrm>
            <a:custGeom>
              <a:avLst/>
              <a:gdLst/>
              <a:ahLst/>
              <a:cxnLst/>
              <a:rect l="l" t="t" r="r" b="b"/>
              <a:pathLst>
                <a:path w="281357" h="427594" extrusionOk="0">
                  <a:moveTo>
                    <a:pt x="281358" y="296079"/>
                  </a:moveTo>
                  <a:cubicBezTo>
                    <a:pt x="281358" y="404821"/>
                    <a:pt x="218270" y="456292"/>
                    <a:pt x="140679" y="411345"/>
                  </a:cubicBezTo>
                  <a:cubicBezTo>
                    <a:pt x="63088" y="366399"/>
                    <a:pt x="0" y="240983"/>
                    <a:pt x="0" y="131516"/>
                  </a:cubicBezTo>
                  <a:cubicBezTo>
                    <a:pt x="0" y="22774"/>
                    <a:pt x="63088" y="-28698"/>
                    <a:pt x="140679" y="16249"/>
                  </a:cubicBezTo>
                  <a:cubicBezTo>
                    <a:pt x="218270" y="62646"/>
                    <a:pt x="281358" y="187337"/>
                    <a:pt x="281358" y="296079"/>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 name="Google Shape;1199;p46">
              <a:extLst>
                <a:ext uri="{FF2B5EF4-FFF2-40B4-BE49-F238E27FC236}">
                  <a16:creationId xmlns:a16="http://schemas.microsoft.com/office/drawing/2014/main" id="{7D144427-1825-4B96-8DC4-C0AC75E4C940}"/>
                </a:ext>
              </a:extLst>
            </p:cNvPr>
            <p:cNvSpPr/>
            <p:nvPr/>
          </p:nvSpPr>
          <p:spPr>
            <a:xfrm>
              <a:off x="5665014" y="4356952"/>
              <a:ext cx="49510" cy="50597"/>
            </a:xfrm>
            <a:custGeom>
              <a:avLst/>
              <a:gdLst/>
              <a:ahLst/>
              <a:cxnLst/>
              <a:rect l="l" t="t" r="r" b="b"/>
              <a:pathLst>
                <a:path w="495103" h="505969" extrusionOk="0">
                  <a:moveTo>
                    <a:pt x="247552" y="29290"/>
                  </a:moveTo>
                  <a:cubicBezTo>
                    <a:pt x="122101" y="-43930"/>
                    <a:pt x="18405" y="24940"/>
                    <a:pt x="277" y="182254"/>
                  </a:cubicBezTo>
                  <a:cubicBezTo>
                    <a:pt x="-2624" y="209802"/>
                    <a:pt x="17680" y="246049"/>
                    <a:pt x="43060" y="260548"/>
                  </a:cubicBezTo>
                  <a:lnTo>
                    <a:pt x="452044" y="499781"/>
                  </a:lnTo>
                  <a:cubicBezTo>
                    <a:pt x="477424" y="514280"/>
                    <a:pt x="497728" y="502680"/>
                    <a:pt x="494827" y="471507"/>
                  </a:cubicBezTo>
                  <a:cubicBezTo>
                    <a:pt x="476699" y="292446"/>
                    <a:pt x="373003" y="102509"/>
                    <a:pt x="247552" y="29290"/>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 name="Google Shape;1200;p46">
              <a:extLst>
                <a:ext uri="{FF2B5EF4-FFF2-40B4-BE49-F238E27FC236}">
                  <a16:creationId xmlns:a16="http://schemas.microsoft.com/office/drawing/2014/main" id="{7AD3A6E5-551B-4DBF-A4A3-92C06B4FE545}"/>
                </a:ext>
              </a:extLst>
            </p:cNvPr>
            <p:cNvSpPr/>
            <p:nvPr/>
          </p:nvSpPr>
          <p:spPr>
            <a:xfrm>
              <a:off x="5713411" y="4520290"/>
              <a:ext cx="121535" cy="295198"/>
            </a:xfrm>
            <a:custGeom>
              <a:avLst/>
              <a:gdLst/>
              <a:ahLst/>
              <a:cxnLst/>
              <a:rect l="l" t="t" r="r" b="b"/>
              <a:pathLst>
                <a:path w="1215347" h="2951984" extrusionOk="0">
                  <a:moveTo>
                    <a:pt x="0" y="0"/>
                  </a:moveTo>
                  <a:lnTo>
                    <a:pt x="1215348" y="701024"/>
                  </a:lnTo>
                  <a:lnTo>
                    <a:pt x="1215348" y="2951985"/>
                  </a:lnTo>
                  <a:lnTo>
                    <a:pt x="0" y="2250961"/>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 name="Google Shape;1201;p46">
              <a:extLst>
                <a:ext uri="{FF2B5EF4-FFF2-40B4-BE49-F238E27FC236}">
                  <a16:creationId xmlns:a16="http://schemas.microsoft.com/office/drawing/2014/main" id="{D96658AB-823F-4E2F-B19F-77B01A291322}"/>
                </a:ext>
              </a:extLst>
            </p:cNvPr>
            <p:cNvSpPr/>
            <p:nvPr/>
          </p:nvSpPr>
          <p:spPr>
            <a:xfrm>
              <a:off x="5725269" y="4653526"/>
              <a:ext cx="97605" cy="66188"/>
            </a:xfrm>
            <a:custGeom>
              <a:avLst/>
              <a:gdLst/>
              <a:ahLst/>
              <a:cxnLst/>
              <a:rect l="l" t="t" r="r" b="b"/>
              <a:pathLst>
                <a:path w="976049" h="661876" extrusionOk="0">
                  <a:moveTo>
                    <a:pt x="0" y="0"/>
                  </a:moveTo>
                  <a:lnTo>
                    <a:pt x="976049" y="563284"/>
                  </a:lnTo>
                  <a:lnTo>
                    <a:pt x="976049" y="661877"/>
                  </a:lnTo>
                  <a:lnTo>
                    <a:pt x="0" y="9859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 name="Google Shape;1202;p46">
              <a:extLst>
                <a:ext uri="{FF2B5EF4-FFF2-40B4-BE49-F238E27FC236}">
                  <a16:creationId xmlns:a16="http://schemas.microsoft.com/office/drawing/2014/main" id="{43318D45-8CE9-41CB-A665-1F353B583C1A}"/>
                </a:ext>
              </a:extLst>
            </p:cNvPr>
            <p:cNvSpPr/>
            <p:nvPr/>
          </p:nvSpPr>
          <p:spPr>
            <a:xfrm>
              <a:off x="5732065" y="4676587"/>
              <a:ext cx="83900" cy="58286"/>
            </a:xfrm>
            <a:custGeom>
              <a:avLst/>
              <a:gdLst/>
              <a:ahLst/>
              <a:cxnLst/>
              <a:rect l="l" t="t" r="r" b="b"/>
              <a:pathLst>
                <a:path w="838996" h="582857" extrusionOk="0">
                  <a:moveTo>
                    <a:pt x="0" y="0"/>
                  </a:moveTo>
                  <a:lnTo>
                    <a:pt x="838996" y="484265"/>
                  </a:lnTo>
                  <a:lnTo>
                    <a:pt x="838996" y="582857"/>
                  </a:lnTo>
                  <a:lnTo>
                    <a:pt x="0" y="9859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 name="Google Shape;1203;p46">
              <a:extLst>
                <a:ext uri="{FF2B5EF4-FFF2-40B4-BE49-F238E27FC236}">
                  <a16:creationId xmlns:a16="http://schemas.microsoft.com/office/drawing/2014/main" id="{17CE0438-CF50-46AA-BAB1-6E70C712173F}"/>
                </a:ext>
              </a:extLst>
            </p:cNvPr>
            <p:cNvSpPr/>
            <p:nvPr/>
          </p:nvSpPr>
          <p:spPr>
            <a:xfrm>
              <a:off x="5780290" y="4724156"/>
              <a:ext cx="84552" cy="73945"/>
            </a:xfrm>
            <a:custGeom>
              <a:avLst/>
              <a:gdLst/>
              <a:ahLst/>
              <a:cxnLst/>
              <a:rect l="l" t="t" r="r" b="b"/>
              <a:pathLst>
                <a:path w="845522" h="739446" extrusionOk="0">
                  <a:moveTo>
                    <a:pt x="845522" y="487889"/>
                  </a:moveTo>
                  <a:lnTo>
                    <a:pt x="0" y="0"/>
                  </a:lnTo>
                  <a:lnTo>
                    <a:pt x="0" y="251557"/>
                  </a:lnTo>
                  <a:lnTo>
                    <a:pt x="845522" y="739446"/>
                  </a:lnTo>
                  <a:lnTo>
                    <a:pt x="845522" y="487889"/>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 name="Google Shape;1204;p46">
              <a:extLst>
                <a:ext uri="{FF2B5EF4-FFF2-40B4-BE49-F238E27FC236}">
                  <a16:creationId xmlns:a16="http://schemas.microsoft.com/office/drawing/2014/main" id="{792948C4-89D2-4E91-B824-65EED6643987}"/>
                </a:ext>
              </a:extLst>
            </p:cNvPr>
            <p:cNvSpPr/>
            <p:nvPr/>
          </p:nvSpPr>
          <p:spPr>
            <a:xfrm>
              <a:off x="5759684" y="4578962"/>
              <a:ext cx="28136" cy="42759"/>
            </a:xfrm>
            <a:custGeom>
              <a:avLst/>
              <a:gdLst/>
              <a:ahLst/>
              <a:cxnLst/>
              <a:rect l="l" t="t" r="r" b="b"/>
              <a:pathLst>
                <a:path w="281357" h="427594" extrusionOk="0">
                  <a:moveTo>
                    <a:pt x="281357" y="296079"/>
                  </a:moveTo>
                  <a:cubicBezTo>
                    <a:pt x="281357" y="404821"/>
                    <a:pt x="218270" y="456292"/>
                    <a:pt x="140679" y="411345"/>
                  </a:cubicBezTo>
                  <a:cubicBezTo>
                    <a:pt x="63088" y="365674"/>
                    <a:pt x="0" y="240983"/>
                    <a:pt x="0" y="131516"/>
                  </a:cubicBezTo>
                  <a:cubicBezTo>
                    <a:pt x="0" y="22774"/>
                    <a:pt x="63088" y="-28697"/>
                    <a:pt x="140679" y="16249"/>
                  </a:cubicBezTo>
                  <a:cubicBezTo>
                    <a:pt x="218270" y="61921"/>
                    <a:pt x="281357" y="187337"/>
                    <a:pt x="281357" y="296079"/>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 name="Google Shape;1205;p46">
              <a:extLst>
                <a:ext uri="{FF2B5EF4-FFF2-40B4-BE49-F238E27FC236}">
                  <a16:creationId xmlns:a16="http://schemas.microsoft.com/office/drawing/2014/main" id="{5E1AF981-DC74-464B-9C3F-5B8FA8BAF5B3}"/>
                </a:ext>
              </a:extLst>
            </p:cNvPr>
            <p:cNvSpPr/>
            <p:nvPr/>
          </p:nvSpPr>
          <p:spPr>
            <a:xfrm>
              <a:off x="5749028" y="4625809"/>
              <a:ext cx="49510" cy="50597"/>
            </a:xfrm>
            <a:custGeom>
              <a:avLst/>
              <a:gdLst/>
              <a:ahLst/>
              <a:cxnLst/>
              <a:rect l="l" t="t" r="r" b="b"/>
              <a:pathLst>
                <a:path w="495104" h="505969" extrusionOk="0">
                  <a:moveTo>
                    <a:pt x="247552" y="29290"/>
                  </a:moveTo>
                  <a:cubicBezTo>
                    <a:pt x="122102" y="-43930"/>
                    <a:pt x="18405" y="24940"/>
                    <a:pt x="277" y="182254"/>
                  </a:cubicBezTo>
                  <a:cubicBezTo>
                    <a:pt x="-2624" y="209802"/>
                    <a:pt x="17680" y="246049"/>
                    <a:pt x="43060" y="260548"/>
                  </a:cubicBezTo>
                  <a:lnTo>
                    <a:pt x="452044" y="499780"/>
                  </a:lnTo>
                  <a:cubicBezTo>
                    <a:pt x="477424" y="514279"/>
                    <a:pt x="497728" y="502680"/>
                    <a:pt x="494828" y="471508"/>
                  </a:cubicBezTo>
                  <a:cubicBezTo>
                    <a:pt x="476699" y="292446"/>
                    <a:pt x="373003" y="102509"/>
                    <a:pt x="247552" y="2929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 name="Google Shape;1206;p46">
              <a:extLst>
                <a:ext uri="{FF2B5EF4-FFF2-40B4-BE49-F238E27FC236}">
                  <a16:creationId xmlns:a16="http://schemas.microsoft.com/office/drawing/2014/main" id="{28E64693-C06A-4298-AB75-1A52069E05D1}"/>
                </a:ext>
              </a:extLst>
            </p:cNvPr>
            <p:cNvSpPr/>
            <p:nvPr/>
          </p:nvSpPr>
          <p:spPr>
            <a:xfrm>
              <a:off x="5463177" y="4376428"/>
              <a:ext cx="215876" cy="254239"/>
            </a:xfrm>
            <a:custGeom>
              <a:avLst/>
              <a:gdLst/>
              <a:ahLst/>
              <a:cxnLst/>
              <a:rect l="l" t="t" r="r" b="b"/>
              <a:pathLst>
                <a:path w="2158765" h="2542389" extrusionOk="0">
                  <a:moveTo>
                    <a:pt x="2158041" y="1246184"/>
                  </a:moveTo>
                  <a:lnTo>
                    <a:pt x="0" y="0"/>
                  </a:lnTo>
                  <a:lnTo>
                    <a:pt x="0" y="1124393"/>
                  </a:lnTo>
                  <a:lnTo>
                    <a:pt x="1968052" y="2260385"/>
                  </a:lnTo>
                  <a:lnTo>
                    <a:pt x="2158766" y="2542390"/>
                  </a:lnTo>
                  <a:lnTo>
                    <a:pt x="2158041" y="1246184"/>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 name="Google Shape;1207;p46">
              <a:extLst>
                <a:ext uri="{FF2B5EF4-FFF2-40B4-BE49-F238E27FC236}">
                  <a16:creationId xmlns:a16="http://schemas.microsoft.com/office/drawing/2014/main" id="{FDD8CE48-8FEA-4B50-8765-9155B1B2D493}"/>
                </a:ext>
              </a:extLst>
            </p:cNvPr>
            <p:cNvSpPr/>
            <p:nvPr/>
          </p:nvSpPr>
          <p:spPr>
            <a:xfrm>
              <a:off x="5634603" y="4501867"/>
              <a:ext cx="24510" cy="36442"/>
            </a:xfrm>
            <a:custGeom>
              <a:avLst/>
              <a:gdLst/>
              <a:ahLst/>
              <a:cxnLst/>
              <a:rect l="l" t="t" r="r" b="b"/>
              <a:pathLst>
                <a:path w="245099" h="364422" extrusionOk="0">
                  <a:moveTo>
                    <a:pt x="0" y="111529"/>
                  </a:moveTo>
                  <a:cubicBezTo>
                    <a:pt x="0" y="204322"/>
                    <a:pt x="55111" y="310889"/>
                    <a:pt x="122550" y="350036"/>
                  </a:cubicBezTo>
                  <a:cubicBezTo>
                    <a:pt x="189989" y="389184"/>
                    <a:pt x="245100" y="345687"/>
                    <a:pt x="245100" y="252893"/>
                  </a:cubicBezTo>
                  <a:cubicBezTo>
                    <a:pt x="245100" y="160100"/>
                    <a:pt x="189989" y="53533"/>
                    <a:pt x="122550" y="14386"/>
                  </a:cubicBezTo>
                  <a:cubicBezTo>
                    <a:pt x="55111" y="-24761"/>
                    <a:pt x="0" y="18735"/>
                    <a:pt x="0" y="111529"/>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 name="Google Shape;1208;p46">
              <a:extLst>
                <a:ext uri="{FF2B5EF4-FFF2-40B4-BE49-F238E27FC236}">
                  <a16:creationId xmlns:a16="http://schemas.microsoft.com/office/drawing/2014/main" id="{FF5D3162-90D5-48AC-88DB-94BBA58887AA}"/>
                </a:ext>
              </a:extLst>
            </p:cNvPr>
            <p:cNvSpPr/>
            <p:nvPr/>
          </p:nvSpPr>
          <p:spPr>
            <a:xfrm>
              <a:off x="5575895" y="4468818"/>
              <a:ext cx="47280" cy="37190"/>
            </a:xfrm>
            <a:custGeom>
              <a:avLst/>
              <a:gdLst/>
              <a:ahLst/>
              <a:cxnLst/>
              <a:rect l="l" t="t" r="r" b="b"/>
              <a:pathLst>
                <a:path w="472796" h="371897" extrusionOk="0">
                  <a:moveTo>
                    <a:pt x="472796" y="272580"/>
                  </a:moveTo>
                  <a:lnTo>
                    <a:pt x="0" y="0"/>
                  </a:lnTo>
                  <a:lnTo>
                    <a:pt x="0" y="98593"/>
                  </a:lnTo>
                  <a:lnTo>
                    <a:pt x="472796" y="371898"/>
                  </a:lnTo>
                  <a:lnTo>
                    <a:pt x="472796" y="27258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 name="Google Shape;1209;p46">
              <a:extLst>
                <a:ext uri="{FF2B5EF4-FFF2-40B4-BE49-F238E27FC236}">
                  <a16:creationId xmlns:a16="http://schemas.microsoft.com/office/drawing/2014/main" id="{5F916031-B2D3-4B90-93F0-C508C6938D50}"/>
                </a:ext>
              </a:extLst>
            </p:cNvPr>
            <p:cNvSpPr/>
            <p:nvPr/>
          </p:nvSpPr>
          <p:spPr>
            <a:xfrm>
              <a:off x="5482265" y="4434407"/>
              <a:ext cx="141186" cy="91416"/>
            </a:xfrm>
            <a:custGeom>
              <a:avLst/>
              <a:gdLst/>
              <a:ahLst/>
              <a:cxnLst/>
              <a:rect l="l" t="t" r="r" b="b"/>
              <a:pathLst>
                <a:path w="1411863" h="914158" extrusionOk="0">
                  <a:moveTo>
                    <a:pt x="1411863" y="815566"/>
                  </a:moveTo>
                  <a:lnTo>
                    <a:pt x="0" y="0"/>
                  </a:lnTo>
                  <a:lnTo>
                    <a:pt x="0" y="98593"/>
                  </a:lnTo>
                  <a:lnTo>
                    <a:pt x="1411863" y="914158"/>
                  </a:lnTo>
                  <a:lnTo>
                    <a:pt x="1411863" y="81556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 name="Google Shape;1210;p46">
              <a:extLst>
                <a:ext uri="{FF2B5EF4-FFF2-40B4-BE49-F238E27FC236}">
                  <a16:creationId xmlns:a16="http://schemas.microsoft.com/office/drawing/2014/main" id="{F3A191F1-8FB3-43E2-BDF1-0AB7C2B0854B}"/>
                </a:ext>
              </a:extLst>
            </p:cNvPr>
            <p:cNvSpPr/>
            <p:nvPr/>
          </p:nvSpPr>
          <p:spPr>
            <a:xfrm>
              <a:off x="5512920" y="4471854"/>
              <a:ext cx="110440" cy="73655"/>
            </a:xfrm>
            <a:custGeom>
              <a:avLst/>
              <a:gdLst/>
              <a:ahLst/>
              <a:cxnLst/>
              <a:rect l="l" t="t" r="r" b="b"/>
              <a:pathLst>
                <a:path w="1104400" h="736546" extrusionOk="0">
                  <a:moveTo>
                    <a:pt x="1104401" y="637954"/>
                  </a:moveTo>
                  <a:lnTo>
                    <a:pt x="0" y="0"/>
                  </a:lnTo>
                  <a:lnTo>
                    <a:pt x="0" y="98593"/>
                  </a:lnTo>
                  <a:lnTo>
                    <a:pt x="1104401" y="736546"/>
                  </a:lnTo>
                  <a:lnTo>
                    <a:pt x="1104401" y="637954"/>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 name="Google Shape;1211;p46">
              <a:extLst>
                <a:ext uri="{FF2B5EF4-FFF2-40B4-BE49-F238E27FC236}">
                  <a16:creationId xmlns:a16="http://schemas.microsoft.com/office/drawing/2014/main" id="{7F8D4064-9085-4BDA-B681-1D433F4E4DDA}"/>
                </a:ext>
              </a:extLst>
            </p:cNvPr>
            <p:cNvSpPr/>
            <p:nvPr/>
          </p:nvSpPr>
          <p:spPr>
            <a:xfrm>
              <a:off x="5743778" y="4152173"/>
              <a:ext cx="253729" cy="260766"/>
            </a:xfrm>
            <a:custGeom>
              <a:avLst/>
              <a:gdLst/>
              <a:ahLst/>
              <a:cxnLst/>
              <a:rect l="l" t="t" r="r" b="b"/>
              <a:pathLst>
                <a:path w="2537293" h="2607659" extrusionOk="0">
                  <a:moveTo>
                    <a:pt x="2537293" y="719897"/>
                  </a:moveTo>
                  <a:cubicBezTo>
                    <a:pt x="1313243" y="13074"/>
                    <a:pt x="312539" y="850388"/>
                    <a:pt x="312539" y="2607660"/>
                  </a:cubicBezTo>
                  <a:lnTo>
                    <a:pt x="0" y="2427148"/>
                  </a:lnTo>
                  <a:cubicBezTo>
                    <a:pt x="725" y="442242"/>
                    <a:pt x="1132681" y="-523387"/>
                    <a:pt x="2537293" y="287104"/>
                  </a:cubicBezTo>
                  <a:lnTo>
                    <a:pt x="2537293" y="719897"/>
                  </a:ln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 name="Google Shape;1212;p46">
              <a:extLst>
                <a:ext uri="{FF2B5EF4-FFF2-40B4-BE49-F238E27FC236}">
                  <a16:creationId xmlns:a16="http://schemas.microsoft.com/office/drawing/2014/main" id="{1FE9CFD8-1D5D-44E6-A8E8-4AC169360D86}"/>
                </a:ext>
              </a:extLst>
            </p:cNvPr>
            <p:cNvSpPr/>
            <p:nvPr/>
          </p:nvSpPr>
          <p:spPr>
            <a:xfrm>
              <a:off x="5863798" y="4340864"/>
              <a:ext cx="133282" cy="141143"/>
            </a:xfrm>
            <a:custGeom>
              <a:avLst/>
              <a:gdLst/>
              <a:ahLst/>
              <a:cxnLst/>
              <a:rect l="l" t="t" r="r" b="b"/>
              <a:pathLst>
                <a:path w="1332821" h="1411432" extrusionOk="0">
                  <a:moveTo>
                    <a:pt x="312539" y="1411432"/>
                  </a:moveTo>
                  <a:cubicBezTo>
                    <a:pt x="312539" y="631389"/>
                    <a:pt x="769382" y="262391"/>
                    <a:pt x="1332822" y="587167"/>
                  </a:cubicBezTo>
                  <a:lnTo>
                    <a:pt x="1332822" y="154374"/>
                  </a:lnTo>
                  <a:cubicBezTo>
                    <a:pt x="596797" y="-270445"/>
                    <a:pt x="0" y="211645"/>
                    <a:pt x="0" y="1230920"/>
                  </a:cubicBezTo>
                  <a:lnTo>
                    <a:pt x="312539" y="1411432"/>
                  </a:ln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 name="Google Shape;1213;p46">
              <a:extLst>
                <a:ext uri="{FF2B5EF4-FFF2-40B4-BE49-F238E27FC236}">
                  <a16:creationId xmlns:a16="http://schemas.microsoft.com/office/drawing/2014/main" id="{4EFF51DD-B888-4E90-83AA-D5037B3B00FB}"/>
                </a:ext>
              </a:extLst>
            </p:cNvPr>
            <p:cNvSpPr/>
            <p:nvPr/>
          </p:nvSpPr>
          <p:spPr>
            <a:xfrm>
              <a:off x="5803065" y="4249051"/>
              <a:ext cx="194050" cy="197255"/>
            </a:xfrm>
            <a:custGeom>
              <a:avLst/>
              <a:gdLst/>
              <a:ahLst/>
              <a:cxnLst/>
              <a:rect l="l" t="t" r="r" b="b"/>
              <a:pathLst>
                <a:path w="1940495" h="1972554" extrusionOk="0">
                  <a:moveTo>
                    <a:pt x="312539" y="1972554"/>
                  </a:moveTo>
                  <a:cubicBezTo>
                    <a:pt x="312539" y="727095"/>
                    <a:pt x="1042038" y="138438"/>
                    <a:pt x="1940496" y="657500"/>
                  </a:cubicBezTo>
                  <a:lnTo>
                    <a:pt x="1940496" y="224707"/>
                  </a:lnTo>
                  <a:cubicBezTo>
                    <a:pt x="869453" y="-393673"/>
                    <a:pt x="0" y="308076"/>
                    <a:pt x="0" y="1792043"/>
                  </a:cubicBezTo>
                  <a:lnTo>
                    <a:pt x="312539" y="1972554"/>
                  </a:ln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 name="Google Shape;1214;p46">
              <a:extLst>
                <a:ext uri="{FF2B5EF4-FFF2-40B4-BE49-F238E27FC236}">
                  <a16:creationId xmlns:a16="http://schemas.microsoft.com/office/drawing/2014/main" id="{FAC18750-982D-4431-93DD-DE5B090453EF}"/>
                </a:ext>
              </a:extLst>
            </p:cNvPr>
            <p:cNvSpPr/>
            <p:nvPr/>
          </p:nvSpPr>
          <p:spPr>
            <a:xfrm>
              <a:off x="5937545" y="4437691"/>
              <a:ext cx="59317" cy="89179"/>
            </a:xfrm>
            <a:custGeom>
              <a:avLst/>
              <a:gdLst/>
              <a:ahLst/>
              <a:cxnLst/>
              <a:rect l="l" t="t" r="r" b="b"/>
              <a:pathLst>
                <a:path w="593170" h="891788" extrusionOk="0">
                  <a:moveTo>
                    <a:pt x="296586" y="857302"/>
                  </a:moveTo>
                  <a:cubicBezTo>
                    <a:pt x="460469" y="952270"/>
                    <a:pt x="593171" y="844253"/>
                    <a:pt x="593171" y="617344"/>
                  </a:cubicBezTo>
                  <a:cubicBezTo>
                    <a:pt x="593171" y="390436"/>
                    <a:pt x="460469" y="129455"/>
                    <a:pt x="296586" y="34487"/>
                  </a:cubicBezTo>
                  <a:cubicBezTo>
                    <a:pt x="132702" y="-60481"/>
                    <a:pt x="0" y="47536"/>
                    <a:pt x="0" y="274444"/>
                  </a:cubicBezTo>
                  <a:cubicBezTo>
                    <a:pt x="0" y="502078"/>
                    <a:pt x="132702" y="762334"/>
                    <a:pt x="296586" y="857302"/>
                  </a:cubicBez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8" name="Google Shape;1215;p46">
              <a:extLst>
                <a:ext uri="{FF2B5EF4-FFF2-40B4-BE49-F238E27FC236}">
                  <a16:creationId xmlns:a16="http://schemas.microsoft.com/office/drawing/2014/main" id="{54F93EDD-570A-42B9-8B27-34ECC20D9D8B}"/>
                </a:ext>
              </a:extLst>
            </p:cNvPr>
            <p:cNvSpPr/>
            <p:nvPr/>
          </p:nvSpPr>
          <p:spPr>
            <a:xfrm>
              <a:off x="5871100" y="4613443"/>
              <a:ext cx="60622" cy="82637"/>
            </a:xfrm>
            <a:custGeom>
              <a:avLst/>
              <a:gdLst/>
              <a:ahLst/>
              <a:cxnLst/>
              <a:rect l="l" t="t" r="r" b="b"/>
              <a:pathLst>
                <a:path w="606224" h="826367" extrusionOk="0">
                  <a:moveTo>
                    <a:pt x="303112" y="10476"/>
                  </a:moveTo>
                  <a:cubicBezTo>
                    <a:pt x="346621" y="35124"/>
                    <a:pt x="381428" y="96019"/>
                    <a:pt x="381428" y="146041"/>
                  </a:cubicBezTo>
                  <a:lnTo>
                    <a:pt x="381428" y="367150"/>
                  </a:lnTo>
                  <a:lnTo>
                    <a:pt x="527908" y="451243"/>
                  </a:lnTo>
                  <a:cubicBezTo>
                    <a:pt x="571417" y="475892"/>
                    <a:pt x="606224" y="536787"/>
                    <a:pt x="606224" y="587533"/>
                  </a:cubicBezTo>
                  <a:cubicBezTo>
                    <a:pt x="606224" y="637555"/>
                    <a:pt x="571417" y="657853"/>
                    <a:pt x="527908" y="633205"/>
                  </a:cubicBezTo>
                  <a:lnTo>
                    <a:pt x="381428" y="549111"/>
                  </a:lnTo>
                  <a:lnTo>
                    <a:pt x="381428" y="770220"/>
                  </a:lnTo>
                  <a:cubicBezTo>
                    <a:pt x="381428" y="820242"/>
                    <a:pt x="346621" y="840540"/>
                    <a:pt x="303112" y="815892"/>
                  </a:cubicBezTo>
                  <a:cubicBezTo>
                    <a:pt x="259603" y="791244"/>
                    <a:pt x="224796" y="730348"/>
                    <a:pt x="224796" y="679602"/>
                  </a:cubicBezTo>
                  <a:lnTo>
                    <a:pt x="224796" y="458493"/>
                  </a:lnTo>
                  <a:lnTo>
                    <a:pt x="78316" y="374399"/>
                  </a:lnTo>
                  <a:cubicBezTo>
                    <a:pt x="34807" y="349751"/>
                    <a:pt x="0" y="288855"/>
                    <a:pt x="0" y="238834"/>
                  </a:cubicBezTo>
                  <a:cubicBezTo>
                    <a:pt x="0" y="188812"/>
                    <a:pt x="34807" y="168514"/>
                    <a:pt x="78316" y="193162"/>
                  </a:cubicBezTo>
                  <a:lnTo>
                    <a:pt x="224796" y="277256"/>
                  </a:lnTo>
                  <a:lnTo>
                    <a:pt x="224796" y="56147"/>
                  </a:lnTo>
                  <a:cubicBezTo>
                    <a:pt x="224796" y="6126"/>
                    <a:pt x="259603" y="-14173"/>
                    <a:pt x="303112" y="10476"/>
                  </a:cubicBezTo>
                  <a:close/>
                </a:path>
              </a:pathLst>
            </a:custGeom>
            <a:gradFill>
              <a:gsLst>
                <a:gs pos="0">
                  <a:srgbClr val="FFFFFF">
                    <a:alpha val="29803"/>
                    <a:alpha val="29800"/>
                  </a:srgbClr>
                </a:gs>
                <a:gs pos="100000">
                  <a:srgbClr val="FFFFFF">
                    <a:alpha val="0"/>
                    <a:alpha val="2980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9" name="Google Shape;1216;p46">
              <a:extLst>
                <a:ext uri="{FF2B5EF4-FFF2-40B4-BE49-F238E27FC236}">
                  <a16:creationId xmlns:a16="http://schemas.microsoft.com/office/drawing/2014/main" id="{FF7E5D33-71FA-498F-AF33-02ADBAC1BAC9}"/>
                </a:ext>
              </a:extLst>
            </p:cNvPr>
            <p:cNvSpPr/>
            <p:nvPr/>
          </p:nvSpPr>
          <p:spPr>
            <a:xfrm>
              <a:off x="5535048" y="4299581"/>
              <a:ext cx="43791" cy="93261"/>
            </a:xfrm>
            <a:custGeom>
              <a:avLst/>
              <a:gdLst/>
              <a:ahLst/>
              <a:cxnLst/>
              <a:rect l="l" t="t" r="r" b="b"/>
              <a:pathLst>
                <a:path w="437910" h="932608" extrusionOk="0">
                  <a:moveTo>
                    <a:pt x="218230" y="0"/>
                  </a:moveTo>
                  <a:lnTo>
                    <a:pt x="419821" y="395821"/>
                  </a:lnTo>
                  <a:cubicBezTo>
                    <a:pt x="447377" y="450192"/>
                    <a:pt x="443026" y="504563"/>
                    <a:pt x="409669" y="517612"/>
                  </a:cubicBezTo>
                  <a:cubicBezTo>
                    <a:pt x="376312" y="530661"/>
                    <a:pt x="327002" y="496589"/>
                    <a:pt x="299447" y="442218"/>
                  </a:cubicBezTo>
                  <a:lnTo>
                    <a:pt x="297271" y="437143"/>
                  </a:lnTo>
                  <a:lnTo>
                    <a:pt x="297271" y="876461"/>
                  </a:lnTo>
                  <a:cubicBezTo>
                    <a:pt x="297271" y="926483"/>
                    <a:pt x="262464" y="946781"/>
                    <a:pt x="218955" y="922133"/>
                  </a:cubicBezTo>
                  <a:cubicBezTo>
                    <a:pt x="175446" y="896760"/>
                    <a:pt x="140639" y="836589"/>
                    <a:pt x="140639" y="786568"/>
                  </a:cubicBezTo>
                  <a:lnTo>
                    <a:pt x="140639" y="347250"/>
                  </a:lnTo>
                  <a:lnTo>
                    <a:pt x="138464" y="349425"/>
                  </a:lnTo>
                  <a:cubicBezTo>
                    <a:pt x="110908" y="371898"/>
                    <a:pt x="60873" y="348700"/>
                    <a:pt x="28241" y="297228"/>
                  </a:cubicBezTo>
                  <a:cubicBezTo>
                    <a:pt x="-5116" y="245757"/>
                    <a:pt x="-9466" y="186312"/>
                    <a:pt x="18089" y="163838"/>
                  </a:cubicBezTo>
                  <a:lnTo>
                    <a:pt x="21823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6"/>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1. Elevator Pitch</a:t>
            </a:r>
            <a:endParaRPr dirty="0"/>
          </a:p>
        </p:txBody>
      </p:sp>
      <p:sp>
        <p:nvSpPr>
          <p:cNvPr id="163" name="Google Shape;163;p16"/>
          <p:cNvSpPr txBox="1">
            <a:spLocks noGrp="1"/>
          </p:cNvSpPr>
          <p:nvPr>
            <p:ph type="body" idx="1"/>
          </p:nvPr>
        </p:nvSpPr>
        <p:spPr>
          <a:xfrm>
            <a:off x="859062" y="1380813"/>
            <a:ext cx="5307000" cy="3033900"/>
          </a:xfrm>
          <a:prstGeom prst="rect">
            <a:avLst/>
          </a:prstGeom>
        </p:spPr>
        <p:txBody>
          <a:bodyPr spcFirstLastPara="1" wrap="square" lIns="0" tIns="0" rIns="0" bIns="0" anchor="t" anchorCtr="0">
            <a:noAutofit/>
          </a:bodyPr>
          <a:lstStyle/>
          <a:p>
            <a:pPr marL="0" lvl="0" indent="0" algn="l" rtl="0">
              <a:spcBef>
                <a:spcPts val="800"/>
              </a:spcBef>
              <a:spcAft>
                <a:spcPts val="800"/>
              </a:spcAft>
              <a:buNone/>
            </a:pPr>
            <a:r>
              <a:rPr lang="en" dirty="0"/>
              <a:t>Short Summary of our Idea :-</a:t>
            </a:r>
          </a:p>
          <a:p>
            <a:pPr marL="0" lvl="0" indent="0" algn="l" rtl="0">
              <a:spcBef>
                <a:spcPts val="800"/>
              </a:spcBef>
              <a:spcAft>
                <a:spcPts val="800"/>
              </a:spcAft>
              <a:buNone/>
            </a:pPr>
            <a:r>
              <a:rPr lang="en" dirty="0"/>
              <a:t>	</a:t>
            </a:r>
            <a:r>
              <a:rPr lang="en" sz="1400" dirty="0"/>
              <a:t>we solve </a:t>
            </a:r>
            <a:r>
              <a:rPr lang="en-IN" sz="1400" dirty="0"/>
              <a:t>business problems of many organizations / Industries by providing Insights and predictions to help them taking decisions and to make good strategies of their business to gain profits. We make money by charging them with these insights and predictions.</a:t>
            </a:r>
            <a:endParaRPr lang="en" sz="1400" dirty="0"/>
          </a:p>
        </p:txBody>
      </p:sp>
      <p:sp>
        <p:nvSpPr>
          <p:cNvPr id="164" name="Google Shape;164;p16"/>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a:t>
            </a:fld>
            <a:endParaRPr/>
          </a:p>
        </p:txBody>
      </p:sp>
      <p:grpSp>
        <p:nvGrpSpPr>
          <p:cNvPr id="57" name="Grupo 56">
            <a:extLst>
              <a:ext uri="{FF2B5EF4-FFF2-40B4-BE49-F238E27FC236}">
                <a16:creationId xmlns:a16="http://schemas.microsoft.com/office/drawing/2014/main" id="{C0C1C295-AE29-2E4F-A5BC-9C660106B1F1}"/>
              </a:ext>
            </a:extLst>
          </p:cNvPr>
          <p:cNvGrpSpPr/>
          <p:nvPr/>
        </p:nvGrpSpPr>
        <p:grpSpPr>
          <a:xfrm>
            <a:off x="6114994" y="720387"/>
            <a:ext cx="2731502" cy="3852570"/>
            <a:chOff x="996049" y="1552369"/>
            <a:chExt cx="485510" cy="684774"/>
          </a:xfrm>
        </p:grpSpPr>
        <p:sp>
          <p:nvSpPr>
            <p:cNvPr id="58" name="Google Shape;902;p46">
              <a:extLst>
                <a:ext uri="{FF2B5EF4-FFF2-40B4-BE49-F238E27FC236}">
                  <a16:creationId xmlns:a16="http://schemas.microsoft.com/office/drawing/2014/main" id="{D96D4595-E404-834E-951C-2CD9F0E1C199}"/>
                </a:ext>
              </a:extLst>
            </p:cNvPr>
            <p:cNvSpPr/>
            <p:nvPr/>
          </p:nvSpPr>
          <p:spPr>
            <a:xfrm>
              <a:off x="1264384" y="1758365"/>
              <a:ext cx="217175" cy="221539"/>
            </a:xfrm>
            <a:custGeom>
              <a:avLst/>
              <a:gdLst/>
              <a:ahLst/>
              <a:cxnLst/>
              <a:rect l="l" t="t" r="r" b="b"/>
              <a:pathLst>
                <a:path w="2171751" h="2215389" extrusionOk="0">
                  <a:moveTo>
                    <a:pt x="1085938" y="128507"/>
                  </a:moveTo>
                  <a:cubicBezTo>
                    <a:pt x="536368" y="-192153"/>
                    <a:pt x="81826" y="107926"/>
                    <a:pt x="1417" y="799037"/>
                  </a:cubicBezTo>
                  <a:cubicBezTo>
                    <a:pt x="-12538" y="919202"/>
                    <a:pt x="78503" y="1077208"/>
                    <a:pt x="188816" y="1141605"/>
                  </a:cubicBezTo>
                  <a:lnTo>
                    <a:pt x="1982396" y="2187898"/>
                  </a:lnTo>
                  <a:cubicBezTo>
                    <a:pt x="2092709" y="2252296"/>
                    <a:pt x="2183750" y="2200512"/>
                    <a:pt x="2170459" y="2064414"/>
                  </a:cubicBezTo>
                  <a:cubicBezTo>
                    <a:pt x="2090050" y="1279031"/>
                    <a:pt x="1635509" y="448502"/>
                    <a:pt x="1085938" y="128507"/>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 name="Google Shape;903;p46">
              <a:extLst>
                <a:ext uri="{FF2B5EF4-FFF2-40B4-BE49-F238E27FC236}">
                  <a16:creationId xmlns:a16="http://schemas.microsoft.com/office/drawing/2014/main" id="{73A75B6A-CDD1-0143-B91F-E7DFEBB3DDAD}"/>
                </a:ext>
              </a:extLst>
            </p:cNvPr>
            <p:cNvSpPr/>
            <p:nvPr/>
          </p:nvSpPr>
          <p:spPr>
            <a:xfrm>
              <a:off x="1310707" y="1552369"/>
              <a:ext cx="123404" cy="187230"/>
            </a:xfrm>
            <a:custGeom>
              <a:avLst/>
              <a:gdLst/>
              <a:ahLst/>
              <a:cxnLst/>
              <a:rect l="l" t="t" r="r" b="b"/>
              <a:pathLst>
                <a:path w="1234041" h="1872301" extrusionOk="0">
                  <a:moveTo>
                    <a:pt x="1234041" y="1295980"/>
                  </a:moveTo>
                  <a:cubicBezTo>
                    <a:pt x="1234041" y="1773318"/>
                    <a:pt x="957595" y="1999041"/>
                    <a:pt x="616688" y="1799874"/>
                  </a:cubicBezTo>
                  <a:cubicBezTo>
                    <a:pt x="276446" y="1601370"/>
                    <a:pt x="0" y="1053660"/>
                    <a:pt x="0" y="576322"/>
                  </a:cubicBezTo>
                  <a:cubicBezTo>
                    <a:pt x="0" y="98983"/>
                    <a:pt x="276446" y="-126740"/>
                    <a:pt x="617353" y="72428"/>
                  </a:cubicBezTo>
                  <a:cubicBezTo>
                    <a:pt x="958259" y="270931"/>
                    <a:pt x="1234041" y="819306"/>
                    <a:pt x="1234041" y="1295980"/>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 name="Google Shape;904;p46">
              <a:extLst>
                <a:ext uri="{FF2B5EF4-FFF2-40B4-BE49-F238E27FC236}">
                  <a16:creationId xmlns:a16="http://schemas.microsoft.com/office/drawing/2014/main" id="{0023181F-4473-D344-9C3F-45F6AC21349A}"/>
                </a:ext>
              </a:extLst>
            </p:cNvPr>
            <p:cNvSpPr/>
            <p:nvPr/>
          </p:nvSpPr>
          <p:spPr>
            <a:xfrm>
              <a:off x="1237881" y="1778226"/>
              <a:ext cx="217175" cy="221539"/>
            </a:xfrm>
            <a:custGeom>
              <a:avLst/>
              <a:gdLst/>
              <a:ahLst/>
              <a:cxnLst/>
              <a:rect l="l" t="t" r="r" b="b"/>
              <a:pathLst>
                <a:path w="2171751" h="2215389" extrusionOk="0">
                  <a:moveTo>
                    <a:pt x="1085938" y="128507"/>
                  </a:moveTo>
                  <a:cubicBezTo>
                    <a:pt x="536368" y="-192153"/>
                    <a:pt x="81826" y="107926"/>
                    <a:pt x="1417" y="799037"/>
                  </a:cubicBezTo>
                  <a:cubicBezTo>
                    <a:pt x="-12538" y="919202"/>
                    <a:pt x="78503" y="1077208"/>
                    <a:pt x="188816" y="1141605"/>
                  </a:cubicBezTo>
                  <a:lnTo>
                    <a:pt x="1982396" y="2187898"/>
                  </a:lnTo>
                  <a:cubicBezTo>
                    <a:pt x="2092709" y="2252296"/>
                    <a:pt x="2183750" y="2200512"/>
                    <a:pt x="2170459" y="2064414"/>
                  </a:cubicBezTo>
                  <a:cubicBezTo>
                    <a:pt x="2090050" y="1279031"/>
                    <a:pt x="1635509" y="448502"/>
                    <a:pt x="1085938" y="128507"/>
                  </a:cubicBezTo>
                  <a:close/>
                </a:path>
              </a:pathLst>
            </a:custGeom>
            <a:gradFill>
              <a:gsLst>
                <a:gs pos="0">
                  <a:srgbClr val="FFFFFF">
                    <a:alpha val="40000"/>
                  </a:srgbClr>
                </a:gs>
                <a:gs pos="100000">
                  <a:srgbClr val="FFFFFF">
                    <a:alpha val="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 name="Google Shape;905;p46">
              <a:extLst>
                <a:ext uri="{FF2B5EF4-FFF2-40B4-BE49-F238E27FC236}">
                  <a16:creationId xmlns:a16="http://schemas.microsoft.com/office/drawing/2014/main" id="{C0A8C2F2-4D79-9546-B6A4-9A14E6F72E70}"/>
                </a:ext>
              </a:extLst>
            </p:cNvPr>
            <p:cNvSpPr/>
            <p:nvPr/>
          </p:nvSpPr>
          <p:spPr>
            <a:xfrm>
              <a:off x="1284204" y="1572230"/>
              <a:ext cx="123404" cy="187230"/>
            </a:xfrm>
            <a:custGeom>
              <a:avLst/>
              <a:gdLst/>
              <a:ahLst/>
              <a:cxnLst/>
              <a:rect l="l" t="t" r="r" b="b"/>
              <a:pathLst>
                <a:path w="1234041" h="1872301" extrusionOk="0">
                  <a:moveTo>
                    <a:pt x="1234041" y="1295980"/>
                  </a:moveTo>
                  <a:cubicBezTo>
                    <a:pt x="1234041" y="1773318"/>
                    <a:pt x="957595" y="1999041"/>
                    <a:pt x="616688" y="1799874"/>
                  </a:cubicBezTo>
                  <a:cubicBezTo>
                    <a:pt x="276447" y="1601370"/>
                    <a:pt x="0" y="1053660"/>
                    <a:pt x="0" y="576322"/>
                  </a:cubicBezTo>
                  <a:cubicBezTo>
                    <a:pt x="0" y="98983"/>
                    <a:pt x="276447" y="-126740"/>
                    <a:pt x="617353" y="72428"/>
                  </a:cubicBezTo>
                  <a:cubicBezTo>
                    <a:pt x="958259" y="270931"/>
                    <a:pt x="1234041" y="819306"/>
                    <a:pt x="1234041" y="1295980"/>
                  </a:cubicBezTo>
                  <a:close/>
                </a:path>
              </a:pathLst>
            </a:custGeom>
            <a:gradFill>
              <a:gsLst>
                <a:gs pos="0">
                  <a:srgbClr val="FFFFFF">
                    <a:alpha val="40000"/>
                  </a:srgbClr>
                </a:gs>
                <a:gs pos="100000">
                  <a:srgbClr val="FFFFFF">
                    <a:alpha val="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2" name="Google Shape;906;p46">
              <a:extLst>
                <a:ext uri="{FF2B5EF4-FFF2-40B4-BE49-F238E27FC236}">
                  <a16:creationId xmlns:a16="http://schemas.microsoft.com/office/drawing/2014/main" id="{0BA1F377-6480-8E40-8B42-97DB73B11486}"/>
                </a:ext>
              </a:extLst>
            </p:cNvPr>
            <p:cNvSpPr/>
            <p:nvPr/>
          </p:nvSpPr>
          <p:spPr>
            <a:xfrm>
              <a:off x="996049" y="1744169"/>
              <a:ext cx="123803" cy="135766"/>
            </a:xfrm>
            <a:custGeom>
              <a:avLst/>
              <a:gdLst/>
              <a:ahLst/>
              <a:cxnLst/>
              <a:rect l="l" t="t" r="r" b="b"/>
              <a:pathLst>
                <a:path w="1238028" h="1357658" extrusionOk="0">
                  <a:moveTo>
                    <a:pt x="1237364" y="713683"/>
                  </a:moveTo>
                  <a:lnTo>
                    <a:pt x="0" y="0"/>
                  </a:lnTo>
                  <a:lnTo>
                    <a:pt x="0" y="643975"/>
                  </a:lnTo>
                  <a:lnTo>
                    <a:pt x="1238028" y="1357658"/>
                  </a:lnTo>
                  <a:lnTo>
                    <a:pt x="1237364" y="713683"/>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 name="Google Shape;907;p46">
              <a:extLst>
                <a:ext uri="{FF2B5EF4-FFF2-40B4-BE49-F238E27FC236}">
                  <a16:creationId xmlns:a16="http://schemas.microsoft.com/office/drawing/2014/main" id="{BB53C8C0-A03A-9944-BCEE-55A41BBBEA70}"/>
                </a:ext>
              </a:extLst>
            </p:cNvPr>
            <p:cNvSpPr/>
            <p:nvPr/>
          </p:nvSpPr>
          <p:spPr>
            <a:xfrm>
              <a:off x="1007048" y="1765748"/>
              <a:ext cx="14088" cy="20853"/>
            </a:xfrm>
            <a:custGeom>
              <a:avLst/>
              <a:gdLst/>
              <a:ahLst/>
              <a:cxnLst/>
              <a:rect l="l" t="t" r="r" b="b"/>
              <a:pathLst>
                <a:path w="140881" h="208525" extrusionOk="0">
                  <a:moveTo>
                    <a:pt x="140881" y="144760"/>
                  </a:moveTo>
                  <a:cubicBezTo>
                    <a:pt x="140881" y="197872"/>
                    <a:pt x="109648" y="222435"/>
                    <a:pt x="70441" y="200527"/>
                  </a:cubicBezTo>
                  <a:cubicBezTo>
                    <a:pt x="31898" y="177955"/>
                    <a:pt x="0" y="116877"/>
                    <a:pt x="0" y="63765"/>
                  </a:cubicBezTo>
                  <a:cubicBezTo>
                    <a:pt x="0" y="10654"/>
                    <a:pt x="31233" y="-13910"/>
                    <a:pt x="70441" y="7999"/>
                  </a:cubicBezTo>
                  <a:cubicBezTo>
                    <a:pt x="109648" y="30571"/>
                    <a:pt x="140881" y="91649"/>
                    <a:pt x="140881" y="14476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 name="Google Shape;908;p46">
              <a:extLst>
                <a:ext uri="{FF2B5EF4-FFF2-40B4-BE49-F238E27FC236}">
                  <a16:creationId xmlns:a16="http://schemas.microsoft.com/office/drawing/2014/main" id="{A0E5A3BE-01DF-3042-B8F9-6B64A542C40D}"/>
                </a:ext>
              </a:extLst>
            </p:cNvPr>
            <p:cNvSpPr/>
            <p:nvPr/>
          </p:nvSpPr>
          <p:spPr>
            <a:xfrm>
              <a:off x="1027455" y="1778198"/>
              <a:ext cx="40470" cy="32331"/>
            </a:xfrm>
            <a:custGeom>
              <a:avLst/>
              <a:gdLst/>
              <a:ahLst/>
              <a:cxnLst/>
              <a:rect l="l" t="t" r="r" b="b"/>
              <a:pathLst>
                <a:path w="404701" h="323315" extrusionOk="0">
                  <a:moveTo>
                    <a:pt x="0" y="0"/>
                  </a:moveTo>
                  <a:lnTo>
                    <a:pt x="404702" y="233026"/>
                  </a:lnTo>
                  <a:lnTo>
                    <a:pt x="404702" y="323315"/>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 name="Google Shape;909;p46">
              <a:extLst>
                <a:ext uri="{FF2B5EF4-FFF2-40B4-BE49-F238E27FC236}">
                  <a16:creationId xmlns:a16="http://schemas.microsoft.com/office/drawing/2014/main" id="{D2C14941-3BE2-CF42-9A0E-E078BA89B5E0}"/>
                </a:ext>
              </a:extLst>
            </p:cNvPr>
            <p:cNvSpPr/>
            <p:nvPr/>
          </p:nvSpPr>
          <p:spPr>
            <a:xfrm>
              <a:off x="1027654" y="1796338"/>
              <a:ext cx="79279" cy="54771"/>
            </a:xfrm>
            <a:custGeom>
              <a:avLst/>
              <a:gdLst/>
              <a:ahLst/>
              <a:cxnLst/>
              <a:rect l="l" t="t" r="r" b="b"/>
              <a:pathLst>
                <a:path w="792790" h="547710" extrusionOk="0">
                  <a:moveTo>
                    <a:pt x="0" y="0"/>
                  </a:moveTo>
                  <a:lnTo>
                    <a:pt x="792790" y="457421"/>
                  </a:lnTo>
                  <a:lnTo>
                    <a:pt x="792790" y="547711"/>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 name="Google Shape;910;p46">
              <a:extLst>
                <a:ext uri="{FF2B5EF4-FFF2-40B4-BE49-F238E27FC236}">
                  <a16:creationId xmlns:a16="http://schemas.microsoft.com/office/drawing/2014/main" id="{0E7B0E6E-F5D7-194D-948F-669CD8E12603}"/>
                </a:ext>
              </a:extLst>
            </p:cNvPr>
            <p:cNvSpPr/>
            <p:nvPr/>
          </p:nvSpPr>
          <p:spPr>
            <a:xfrm>
              <a:off x="1314218" y="1880086"/>
              <a:ext cx="124334" cy="339182"/>
            </a:xfrm>
            <a:custGeom>
              <a:avLst/>
              <a:gdLst/>
              <a:ahLst/>
              <a:cxnLst/>
              <a:rect l="l" t="t" r="r" b="b"/>
              <a:pathLst>
                <a:path w="1243344" h="3391822" extrusionOk="0">
                  <a:moveTo>
                    <a:pt x="0" y="0"/>
                  </a:moveTo>
                  <a:lnTo>
                    <a:pt x="1243345" y="717003"/>
                  </a:lnTo>
                  <a:lnTo>
                    <a:pt x="1243345" y="3391822"/>
                  </a:lnTo>
                  <a:lnTo>
                    <a:pt x="0" y="2675483"/>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 name="Google Shape;911;p46">
              <a:extLst>
                <a:ext uri="{FF2B5EF4-FFF2-40B4-BE49-F238E27FC236}">
                  <a16:creationId xmlns:a16="http://schemas.microsoft.com/office/drawing/2014/main" id="{C1C8EFE2-03E3-3947-93E9-A0810DFE95FC}"/>
                </a:ext>
              </a:extLst>
            </p:cNvPr>
            <p:cNvSpPr/>
            <p:nvPr/>
          </p:nvSpPr>
          <p:spPr>
            <a:xfrm>
              <a:off x="1293480" y="1897961"/>
              <a:ext cx="124401" cy="339182"/>
            </a:xfrm>
            <a:custGeom>
              <a:avLst/>
              <a:gdLst/>
              <a:ahLst/>
              <a:cxnLst/>
              <a:rect l="l" t="t" r="r" b="b"/>
              <a:pathLst>
                <a:path w="1244009" h="3391822" extrusionOk="0">
                  <a:moveTo>
                    <a:pt x="1244009" y="717003"/>
                  </a:moveTo>
                  <a:lnTo>
                    <a:pt x="0" y="0"/>
                  </a:lnTo>
                  <a:lnTo>
                    <a:pt x="0" y="2674819"/>
                  </a:lnTo>
                  <a:lnTo>
                    <a:pt x="1243345" y="3391822"/>
                  </a:lnTo>
                  <a:lnTo>
                    <a:pt x="1244009" y="717003"/>
                  </a:lnTo>
                  <a:close/>
                  <a:moveTo>
                    <a:pt x="405366" y="404974"/>
                  </a:moveTo>
                  <a:lnTo>
                    <a:pt x="820701" y="643975"/>
                  </a:lnTo>
                  <a:lnTo>
                    <a:pt x="820701" y="750198"/>
                  </a:lnTo>
                  <a:lnTo>
                    <a:pt x="405366" y="514516"/>
                  </a:lnTo>
                  <a:lnTo>
                    <a:pt x="405366" y="404974"/>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 name="Google Shape;912;p46">
              <a:extLst>
                <a:ext uri="{FF2B5EF4-FFF2-40B4-BE49-F238E27FC236}">
                  <a16:creationId xmlns:a16="http://schemas.microsoft.com/office/drawing/2014/main" id="{9CDE02A5-14CD-9142-A87A-A6F41DAC5C88}"/>
                </a:ext>
              </a:extLst>
            </p:cNvPr>
            <p:cNvSpPr/>
            <p:nvPr/>
          </p:nvSpPr>
          <p:spPr>
            <a:xfrm>
              <a:off x="1305472" y="2066980"/>
              <a:ext cx="99880" cy="66588"/>
            </a:xfrm>
            <a:custGeom>
              <a:avLst/>
              <a:gdLst/>
              <a:ahLst/>
              <a:cxnLst/>
              <a:rect l="l" t="t" r="r" b="b"/>
              <a:pathLst>
                <a:path w="998795" h="665883" extrusionOk="0">
                  <a:moveTo>
                    <a:pt x="0" y="0"/>
                  </a:moveTo>
                  <a:lnTo>
                    <a:pt x="998796" y="575594"/>
                  </a:lnTo>
                  <a:lnTo>
                    <a:pt x="998796" y="665883"/>
                  </a:lnTo>
                  <a:lnTo>
                    <a:pt x="0" y="902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 name="Google Shape;913;p46">
              <a:extLst>
                <a:ext uri="{FF2B5EF4-FFF2-40B4-BE49-F238E27FC236}">
                  <a16:creationId xmlns:a16="http://schemas.microsoft.com/office/drawing/2014/main" id="{1B116BF7-0D52-1D4F-B6C5-054DB4B534F5}"/>
                </a:ext>
              </a:extLst>
            </p:cNvPr>
            <p:cNvSpPr/>
            <p:nvPr/>
          </p:nvSpPr>
          <p:spPr>
            <a:xfrm>
              <a:off x="1312496" y="2088563"/>
              <a:ext cx="85924" cy="58555"/>
            </a:xfrm>
            <a:custGeom>
              <a:avLst/>
              <a:gdLst/>
              <a:ahLst/>
              <a:cxnLst/>
              <a:rect l="l" t="t" r="r" b="b"/>
              <a:pathLst>
                <a:path w="859243" h="585552" extrusionOk="0">
                  <a:moveTo>
                    <a:pt x="0" y="0"/>
                  </a:moveTo>
                  <a:lnTo>
                    <a:pt x="859243" y="495263"/>
                  </a:lnTo>
                  <a:lnTo>
                    <a:pt x="859243" y="585552"/>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 name="Google Shape;914;p46">
              <a:extLst>
                <a:ext uri="{FF2B5EF4-FFF2-40B4-BE49-F238E27FC236}">
                  <a16:creationId xmlns:a16="http://schemas.microsoft.com/office/drawing/2014/main" id="{0BB05E76-291D-4F4F-83C6-0584BE5F662D}"/>
                </a:ext>
              </a:extLst>
            </p:cNvPr>
            <p:cNvSpPr/>
            <p:nvPr/>
          </p:nvSpPr>
          <p:spPr>
            <a:xfrm>
              <a:off x="1327934" y="1987117"/>
              <a:ext cx="55422" cy="83162"/>
            </a:xfrm>
            <a:custGeom>
              <a:avLst/>
              <a:gdLst/>
              <a:ahLst/>
              <a:cxnLst/>
              <a:rect l="l" t="t" r="r" b="b"/>
              <a:pathLst>
                <a:path w="554222" h="831619" extrusionOk="0">
                  <a:moveTo>
                    <a:pt x="554222" y="575808"/>
                  </a:moveTo>
                  <a:cubicBezTo>
                    <a:pt x="554222" y="364026"/>
                    <a:pt x="429954" y="120378"/>
                    <a:pt x="277111" y="32080"/>
                  </a:cubicBezTo>
                  <a:cubicBezTo>
                    <a:pt x="124268" y="-56217"/>
                    <a:pt x="0" y="44030"/>
                    <a:pt x="0" y="255812"/>
                  </a:cubicBezTo>
                  <a:cubicBezTo>
                    <a:pt x="0" y="467593"/>
                    <a:pt x="124268" y="711241"/>
                    <a:pt x="277111" y="799539"/>
                  </a:cubicBezTo>
                  <a:cubicBezTo>
                    <a:pt x="429954" y="887837"/>
                    <a:pt x="554222" y="787589"/>
                    <a:pt x="554222" y="5758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 name="Google Shape;915;p46">
              <a:extLst>
                <a:ext uri="{FF2B5EF4-FFF2-40B4-BE49-F238E27FC236}">
                  <a16:creationId xmlns:a16="http://schemas.microsoft.com/office/drawing/2014/main" id="{14405D4A-2400-A645-AA49-2DB82CBE869A}"/>
                </a:ext>
              </a:extLst>
            </p:cNvPr>
            <p:cNvSpPr/>
            <p:nvPr/>
          </p:nvSpPr>
          <p:spPr>
            <a:xfrm>
              <a:off x="1159838" y="1665386"/>
              <a:ext cx="124334" cy="339182"/>
            </a:xfrm>
            <a:custGeom>
              <a:avLst/>
              <a:gdLst/>
              <a:ahLst/>
              <a:cxnLst/>
              <a:rect l="l" t="t" r="r" b="b"/>
              <a:pathLst>
                <a:path w="1243344" h="3391821" extrusionOk="0">
                  <a:moveTo>
                    <a:pt x="0" y="0"/>
                  </a:moveTo>
                  <a:lnTo>
                    <a:pt x="1243345" y="717003"/>
                  </a:lnTo>
                  <a:lnTo>
                    <a:pt x="1243345" y="3391822"/>
                  </a:lnTo>
                  <a:lnTo>
                    <a:pt x="0" y="2674819"/>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 name="Google Shape;916;p46">
              <a:extLst>
                <a:ext uri="{FF2B5EF4-FFF2-40B4-BE49-F238E27FC236}">
                  <a16:creationId xmlns:a16="http://schemas.microsoft.com/office/drawing/2014/main" id="{A646349E-0F72-0D44-ACA9-BB35231428A4}"/>
                </a:ext>
              </a:extLst>
            </p:cNvPr>
            <p:cNvSpPr/>
            <p:nvPr/>
          </p:nvSpPr>
          <p:spPr>
            <a:xfrm>
              <a:off x="1139099" y="1683460"/>
              <a:ext cx="124401" cy="339182"/>
            </a:xfrm>
            <a:custGeom>
              <a:avLst/>
              <a:gdLst/>
              <a:ahLst/>
              <a:cxnLst/>
              <a:rect l="l" t="t" r="r" b="b"/>
              <a:pathLst>
                <a:path w="1244009" h="3391822" extrusionOk="0">
                  <a:moveTo>
                    <a:pt x="1244009" y="717003"/>
                  </a:moveTo>
                  <a:lnTo>
                    <a:pt x="0" y="0"/>
                  </a:lnTo>
                  <a:lnTo>
                    <a:pt x="0" y="2674819"/>
                  </a:lnTo>
                  <a:lnTo>
                    <a:pt x="1243345" y="3391822"/>
                  </a:lnTo>
                  <a:lnTo>
                    <a:pt x="1244009" y="717003"/>
                  </a:lnTo>
                  <a:close/>
                  <a:moveTo>
                    <a:pt x="405366" y="404974"/>
                  </a:moveTo>
                  <a:lnTo>
                    <a:pt x="820701" y="643975"/>
                  </a:lnTo>
                  <a:lnTo>
                    <a:pt x="820701" y="750198"/>
                  </a:lnTo>
                  <a:lnTo>
                    <a:pt x="405366" y="514516"/>
                  </a:lnTo>
                  <a:lnTo>
                    <a:pt x="405366" y="404974"/>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 name="Google Shape;917;p46">
              <a:extLst>
                <a:ext uri="{FF2B5EF4-FFF2-40B4-BE49-F238E27FC236}">
                  <a16:creationId xmlns:a16="http://schemas.microsoft.com/office/drawing/2014/main" id="{782D3BCB-1DA4-AB40-AE6A-D4F98F235615}"/>
                </a:ext>
              </a:extLst>
            </p:cNvPr>
            <p:cNvSpPr/>
            <p:nvPr/>
          </p:nvSpPr>
          <p:spPr>
            <a:xfrm>
              <a:off x="1151092" y="1852214"/>
              <a:ext cx="99880" cy="66588"/>
            </a:xfrm>
            <a:custGeom>
              <a:avLst/>
              <a:gdLst/>
              <a:ahLst/>
              <a:cxnLst/>
              <a:rect l="l" t="t" r="r" b="b"/>
              <a:pathLst>
                <a:path w="998795" h="665883" extrusionOk="0">
                  <a:moveTo>
                    <a:pt x="0" y="0"/>
                  </a:moveTo>
                  <a:lnTo>
                    <a:pt x="998796" y="575594"/>
                  </a:lnTo>
                  <a:lnTo>
                    <a:pt x="998796" y="665883"/>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 name="Google Shape;918;p46">
              <a:extLst>
                <a:ext uri="{FF2B5EF4-FFF2-40B4-BE49-F238E27FC236}">
                  <a16:creationId xmlns:a16="http://schemas.microsoft.com/office/drawing/2014/main" id="{1AA4DBEA-B5D8-6F4C-B341-BA9BA7E6CECC}"/>
                </a:ext>
              </a:extLst>
            </p:cNvPr>
            <p:cNvSpPr/>
            <p:nvPr/>
          </p:nvSpPr>
          <p:spPr>
            <a:xfrm>
              <a:off x="1157983" y="1873863"/>
              <a:ext cx="85924" cy="58555"/>
            </a:xfrm>
            <a:custGeom>
              <a:avLst/>
              <a:gdLst/>
              <a:ahLst/>
              <a:cxnLst/>
              <a:rect l="l" t="t" r="r" b="b"/>
              <a:pathLst>
                <a:path w="859243" h="585552" extrusionOk="0">
                  <a:moveTo>
                    <a:pt x="665" y="0"/>
                  </a:moveTo>
                  <a:lnTo>
                    <a:pt x="859243" y="495263"/>
                  </a:lnTo>
                  <a:lnTo>
                    <a:pt x="859243" y="585552"/>
                  </a:lnTo>
                  <a:lnTo>
                    <a:pt x="0" y="90289"/>
                  </a:lnTo>
                  <a:lnTo>
                    <a:pt x="665"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 name="Google Shape;919;p46">
              <a:extLst>
                <a:ext uri="{FF2B5EF4-FFF2-40B4-BE49-F238E27FC236}">
                  <a16:creationId xmlns:a16="http://schemas.microsoft.com/office/drawing/2014/main" id="{3D33FA69-B8D2-DA41-915B-6CABB069966B}"/>
                </a:ext>
              </a:extLst>
            </p:cNvPr>
            <p:cNvSpPr/>
            <p:nvPr/>
          </p:nvSpPr>
          <p:spPr>
            <a:xfrm>
              <a:off x="1173553" y="1772417"/>
              <a:ext cx="55422" cy="83162"/>
            </a:xfrm>
            <a:custGeom>
              <a:avLst/>
              <a:gdLst/>
              <a:ahLst/>
              <a:cxnLst/>
              <a:rect l="l" t="t" r="r" b="b"/>
              <a:pathLst>
                <a:path w="554222" h="831619" extrusionOk="0">
                  <a:moveTo>
                    <a:pt x="554222" y="575807"/>
                  </a:moveTo>
                  <a:cubicBezTo>
                    <a:pt x="554222" y="364026"/>
                    <a:pt x="429954" y="120378"/>
                    <a:pt x="277111" y="32080"/>
                  </a:cubicBezTo>
                  <a:cubicBezTo>
                    <a:pt x="124268" y="-56217"/>
                    <a:pt x="0" y="44030"/>
                    <a:pt x="0" y="255812"/>
                  </a:cubicBezTo>
                  <a:cubicBezTo>
                    <a:pt x="0" y="467593"/>
                    <a:pt x="124268" y="711241"/>
                    <a:pt x="277111" y="799539"/>
                  </a:cubicBezTo>
                  <a:cubicBezTo>
                    <a:pt x="429954" y="887837"/>
                    <a:pt x="554222" y="787589"/>
                    <a:pt x="554222" y="57580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 name="Google Shape;920;p46">
              <a:extLst>
                <a:ext uri="{FF2B5EF4-FFF2-40B4-BE49-F238E27FC236}">
                  <a16:creationId xmlns:a16="http://schemas.microsoft.com/office/drawing/2014/main" id="{968741F6-42A3-A843-8C4E-10051F18F6D4}"/>
                </a:ext>
              </a:extLst>
            </p:cNvPr>
            <p:cNvSpPr/>
            <p:nvPr/>
          </p:nvSpPr>
          <p:spPr>
            <a:xfrm>
              <a:off x="1031629" y="1864859"/>
              <a:ext cx="197832" cy="232760"/>
            </a:xfrm>
            <a:custGeom>
              <a:avLst/>
              <a:gdLst/>
              <a:ahLst/>
              <a:cxnLst/>
              <a:rect l="l" t="t" r="r" b="b"/>
              <a:pathLst>
                <a:path w="1978320" h="2327603" extrusionOk="0">
                  <a:moveTo>
                    <a:pt x="1977656" y="1140566"/>
                  </a:moveTo>
                  <a:lnTo>
                    <a:pt x="0" y="0"/>
                  </a:lnTo>
                  <a:lnTo>
                    <a:pt x="665" y="1029696"/>
                  </a:lnTo>
                  <a:lnTo>
                    <a:pt x="1803548" y="2069350"/>
                  </a:lnTo>
                  <a:lnTo>
                    <a:pt x="1978320" y="2327604"/>
                  </a:lnTo>
                  <a:lnTo>
                    <a:pt x="1977656" y="1140566"/>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 name="Google Shape;921;p46">
              <a:extLst>
                <a:ext uri="{FF2B5EF4-FFF2-40B4-BE49-F238E27FC236}">
                  <a16:creationId xmlns:a16="http://schemas.microsoft.com/office/drawing/2014/main" id="{7CBEFED6-8F2A-3D48-8D0A-9A077795947D}"/>
                </a:ext>
              </a:extLst>
            </p:cNvPr>
            <p:cNvSpPr/>
            <p:nvPr/>
          </p:nvSpPr>
          <p:spPr>
            <a:xfrm>
              <a:off x="1010626" y="1877041"/>
              <a:ext cx="74627" cy="70970"/>
            </a:xfrm>
            <a:custGeom>
              <a:avLst/>
              <a:gdLst/>
              <a:ahLst/>
              <a:cxnLst/>
              <a:rect l="l" t="t" r="r" b="b"/>
              <a:pathLst>
                <a:path w="746272" h="709700" extrusionOk="0">
                  <a:moveTo>
                    <a:pt x="0" y="279498"/>
                  </a:moveTo>
                  <a:lnTo>
                    <a:pt x="0" y="0"/>
                  </a:lnTo>
                  <a:lnTo>
                    <a:pt x="746273" y="430202"/>
                  </a:lnTo>
                  <a:lnTo>
                    <a:pt x="746273" y="709700"/>
                  </a:lnTo>
                  <a:lnTo>
                    <a:pt x="0" y="279498"/>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 name="Google Shape;922;p46">
              <a:extLst>
                <a:ext uri="{FF2B5EF4-FFF2-40B4-BE49-F238E27FC236}">
                  <a16:creationId xmlns:a16="http://schemas.microsoft.com/office/drawing/2014/main" id="{422DF5F4-B23B-2F4B-8A93-9D4F01B57E34}"/>
                </a:ext>
              </a:extLst>
            </p:cNvPr>
            <p:cNvSpPr/>
            <p:nvPr/>
          </p:nvSpPr>
          <p:spPr>
            <a:xfrm>
              <a:off x="1134925" y="1949468"/>
              <a:ext cx="43328" cy="33991"/>
            </a:xfrm>
            <a:custGeom>
              <a:avLst/>
              <a:gdLst/>
              <a:ahLst/>
              <a:cxnLst/>
              <a:rect l="l" t="t" r="r" b="b"/>
              <a:pathLst>
                <a:path w="433276" h="339912" extrusionOk="0">
                  <a:moveTo>
                    <a:pt x="433277" y="249623"/>
                  </a:moveTo>
                  <a:lnTo>
                    <a:pt x="0" y="0"/>
                  </a:lnTo>
                  <a:lnTo>
                    <a:pt x="0" y="90290"/>
                  </a:lnTo>
                  <a:lnTo>
                    <a:pt x="433277" y="339913"/>
                  </a:lnTo>
                  <a:lnTo>
                    <a:pt x="433277" y="249623"/>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 name="Google Shape;923;p46">
              <a:extLst>
                <a:ext uri="{FF2B5EF4-FFF2-40B4-BE49-F238E27FC236}">
                  <a16:creationId xmlns:a16="http://schemas.microsoft.com/office/drawing/2014/main" id="{E5BA8E00-389C-A048-BB2F-A953F3F82CD5}"/>
                </a:ext>
              </a:extLst>
            </p:cNvPr>
            <p:cNvSpPr/>
            <p:nvPr/>
          </p:nvSpPr>
          <p:spPr>
            <a:xfrm>
              <a:off x="1094839" y="1944436"/>
              <a:ext cx="83532" cy="57161"/>
            </a:xfrm>
            <a:custGeom>
              <a:avLst/>
              <a:gdLst/>
              <a:ahLst/>
              <a:cxnLst/>
              <a:rect l="l" t="t" r="r" b="b"/>
              <a:pathLst>
                <a:path w="835320" h="571610" extrusionOk="0">
                  <a:moveTo>
                    <a:pt x="835320" y="481321"/>
                  </a:moveTo>
                  <a:lnTo>
                    <a:pt x="0" y="0"/>
                  </a:lnTo>
                  <a:lnTo>
                    <a:pt x="0" y="90289"/>
                  </a:lnTo>
                  <a:lnTo>
                    <a:pt x="835320" y="571611"/>
                  </a:lnTo>
                  <a:lnTo>
                    <a:pt x="835320" y="48132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 name="Google Shape;924;p46">
              <a:extLst>
                <a:ext uri="{FF2B5EF4-FFF2-40B4-BE49-F238E27FC236}">
                  <a16:creationId xmlns:a16="http://schemas.microsoft.com/office/drawing/2014/main" id="{CC4BB8FD-282A-9641-8DAA-928035774DB6}"/>
                </a:ext>
              </a:extLst>
            </p:cNvPr>
            <p:cNvSpPr/>
            <p:nvPr/>
          </p:nvSpPr>
          <p:spPr>
            <a:xfrm>
              <a:off x="1077281" y="1952249"/>
              <a:ext cx="101209" cy="67385"/>
            </a:xfrm>
            <a:custGeom>
              <a:avLst/>
              <a:gdLst/>
              <a:ahLst/>
              <a:cxnLst/>
              <a:rect l="l" t="t" r="r" b="b"/>
              <a:pathLst>
                <a:path w="1012086" h="673849" extrusionOk="0">
                  <a:moveTo>
                    <a:pt x="1011422" y="583561"/>
                  </a:moveTo>
                  <a:lnTo>
                    <a:pt x="0" y="0"/>
                  </a:lnTo>
                  <a:lnTo>
                    <a:pt x="0" y="90289"/>
                  </a:lnTo>
                  <a:lnTo>
                    <a:pt x="1012087" y="673850"/>
                  </a:lnTo>
                  <a:lnTo>
                    <a:pt x="1011422" y="58356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 name="Google Shape;925;p46">
              <a:extLst>
                <a:ext uri="{FF2B5EF4-FFF2-40B4-BE49-F238E27FC236}">
                  <a16:creationId xmlns:a16="http://schemas.microsoft.com/office/drawing/2014/main" id="{40291C7B-95A9-0145-8DD5-6A3FD330B7A4}"/>
                </a:ext>
              </a:extLst>
            </p:cNvPr>
            <p:cNvSpPr/>
            <p:nvPr/>
          </p:nvSpPr>
          <p:spPr>
            <a:xfrm>
              <a:off x="1188792" y="1979734"/>
              <a:ext cx="22462" cy="33373"/>
            </a:xfrm>
            <a:custGeom>
              <a:avLst/>
              <a:gdLst/>
              <a:ahLst/>
              <a:cxnLst/>
              <a:rect l="l" t="t" r="r" b="b"/>
              <a:pathLst>
                <a:path w="224619" h="333730" extrusionOk="0">
                  <a:moveTo>
                    <a:pt x="6" y="102136"/>
                  </a:moveTo>
                  <a:cubicBezTo>
                    <a:pt x="6" y="187114"/>
                    <a:pt x="50511" y="284706"/>
                    <a:pt x="112313" y="320556"/>
                  </a:cubicBezTo>
                  <a:cubicBezTo>
                    <a:pt x="174115" y="356406"/>
                    <a:pt x="224619" y="316573"/>
                    <a:pt x="224619" y="231595"/>
                  </a:cubicBezTo>
                  <a:cubicBezTo>
                    <a:pt x="224619" y="146616"/>
                    <a:pt x="174115" y="49025"/>
                    <a:pt x="112313" y="13174"/>
                  </a:cubicBezTo>
                  <a:cubicBezTo>
                    <a:pt x="49847" y="-22676"/>
                    <a:pt x="-658" y="17157"/>
                    <a:pt x="6" y="10213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 name="Google Shape;926;p46">
              <a:extLst>
                <a:ext uri="{FF2B5EF4-FFF2-40B4-BE49-F238E27FC236}">
                  <a16:creationId xmlns:a16="http://schemas.microsoft.com/office/drawing/2014/main" id="{672F09F6-96ED-CD46-A005-E605D5FB885D}"/>
                </a:ext>
              </a:extLst>
            </p:cNvPr>
            <p:cNvSpPr/>
            <p:nvPr/>
          </p:nvSpPr>
          <p:spPr>
            <a:xfrm>
              <a:off x="1046537" y="1669527"/>
              <a:ext cx="55555" cy="75611"/>
            </a:xfrm>
            <a:custGeom>
              <a:avLst/>
              <a:gdLst/>
              <a:ahLst/>
              <a:cxnLst/>
              <a:rect l="l" t="t" r="r" b="b"/>
              <a:pathLst>
                <a:path w="555551" h="756106" extrusionOk="0">
                  <a:moveTo>
                    <a:pt x="277776" y="9593"/>
                  </a:moveTo>
                  <a:cubicBezTo>
                    <a:pt x="317648" y="32166"/>
                    <a:pt x="349545" y="87932"/>
                    <a:pt x="349545" y="133741"/>
                  </a:cubicBezTo>
                  <a:lnTo>
                    <a:pt x="349545" y="336228"/>
                  </a:lnTo>
                  <a:lnTo>
                    <a:pt x="483781" y="413239"/>
                  </a:lnTo>
                  <a:cubicBezTo>
                    <a:pt x="523653" y="435812"/>
                    <a:pt x="555551" y="491579"/>
                    <a:pt x="555551" y="537387"/>
                  </a:cubicBezTo>
                  <a:cubicBezTo>
                    <a:pt x="555551" y="583196"/>
                    <a:pt x="523653" y="601785"/>
                    <a:pt x="483781" y="579212"/>
                  </a:cubicBezTo>
                  <a:lnTo>
                    <a:pt x="349545" y="502201"/>
                  </a:lnTo>
                  <a:lnTo>
                    <a:pt x="349545" y="704688"/>
                  </a:lnTo>
                  <a:cubicBezTo>
                    <a:pt x="349545" y="750496"/>
                    <a:pt x="317648" y="769085"/>
                    <a:pt x="277776" y="746513"/>
                  </a:cubicBezTo>
                  <a:cubicBezTo>
                    <a:pt x="237903" y="723941"/>
                    <a:pt x="206006" y="668174"/>
                    <a:pt x="206006" y="622365"/>
                  </a:cubicBezTo>
                  <a:lnTo>
                    <a:pt x="206006" y="419878"/>
                  </a:lnTo>
                  <a:lnTo>
                    <a:pt x="71770" y="342867"/>
                  </a:lnTo>
                  <a:cubicBezTo>
                    <a:pt x="31898" y="320295"/>
                    <a:pt x="0" y="264528"/>
                    <a:pt x="0" y="218719"/>
                  </a:cubicBezTo>
                  <a:cubicBezTo>
                    <a:pt x="0" y="172911"/>
                    <a:pt x="31898" y="154322"/>
                    <a:pt x="71770" y="176894"/>
                  </a:cubicBezTo>
                  <a:lnTo>
                    <a:pt x="206006" y="253905"/>
                  </a:lnTo>
                  <a:lnTo>
                    <a:pt x="206006" y="51418"/>
                  </a:lnTo>
                  <a:cubicBezTo>
                    <a:pt x="206006" y="5610"/>
                    <a:pt x="237903" y="-12979"/>
                    <a:pt x="277776" y="9593"/>
                  </a:cubicBez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19"/>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Next Three points in a one go</a:t>
            </a:r>
            <a:endParaRPr dirty="0"/>
          </a:p>
        </p:txBody>
      </p:sp>
      <p:sp>
        <p:nvSpPr>
          <p:cNvPr id="265" name="Google Shape;265;p19"/>
          <p:cNvSpPr txBox="1">
            <a:spLocks noGrp="1"/>
          </p:cNvSpPr>
          <p:nvPr>
            <p:ph type="body" idx="1"/>
          </p:nvPr>
        </p:nvSpPr>
        <p:spPr>
          <a:xfrm>
            <a:off x="855300" y="1353949"/>
            <a:ext cx="2315700" cy="3664617"/>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a:solidFill>
                  <a:schemeClr val="accent1">
                    <a:lumMod val="75000"/>
                  </a:schemeClr>
                </a:solidFill>
              </a:rPr>
              <a:t>2. Problem / Need</a:t>
            </a:r>
            <a:endParaRPr b="1" dirty="0">
              <a:solidFill>
                <a:schemeClr val="accent1">
                  <a:lumMod val="75000"/>
                </a:schemeClr>
              </a:solidFill>
            </a:endParaRPr>
          </a:p>
          <a:p>
            <a:pPr marL="0" lvl="0" indent="0" algn="l" rtl="0">
              <a:spcBef>
                <a:spcPts val="800"/>
              </a:spcBef>
              <a:spcAft>
                <a:spcPts val="800"/>
              </a:spcAft>
              <a:buNone/>
            </a:pPr>
            <a:r>
              <a:rPr lang="en" dirty="0"/>
              <a:t>As this much lot of data is generating every day there is no proper way to store, use and make this data sense and meaningfull. </a:t>
            </a:r>
            <a:r>
              <a:rPr lang="en-IN" dirty="0"/>
              <a:t>S</a:t>
            </a:r>
            <a:r>
              <a:rPr lang="en" dirty="0"/>
              <a:t>o most of the data from some small Industries and retails remains unuseful.</a:t>
            </a:r>
            <a:endParaRPr dirty="0"/>
          </a:p>
        </p:txBody>
      </p:sp>
      <p:sp>
        <p:nvSpPr>
          <p:cNvPr id="266" name="Google Shape;266;p19"/>
          <p:cNvSpPr txBox="1">
            <a:spLocks noGrp="1"/>
          </p:cNvSpPr>
          <p:nvPr>
            <p:ph type="body" idx="2"/>
          </p:nvPr>
        </p:nvSpPr>
        <p:spPr>
          <a:xfrm>
            <a:off x="3414196" y="1353950"/>
            <a:ext cx="2315700" cy="3418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a:solidFill>
                  <a:schemeClr val="accent1">
                    <a:lumMod val="75000"/>
                  </a:schemeClr>
                </a:solidFill>
              </a:rPr>
              <a:t>3. Solution</a:t>
            </a:r>
            <a:endParaRPr b="1" dirty="0">
              <a:solidFill>
                <a:schemeClr val="accent1">
                  <a:lumMod val="75000"/>
                </a:schemeClr>
              </a:solidFill>
            </a:endParaRPr>
          </a:p>
          <a:p>
            <a:pPr marL="0" lvl="0" indent="0" algn="l" rtl="0">
              <a:spcBef>
                <a:spcPts val="800"/>
              </a:spcBef>
              <a:spcAft>
                <a:spcPts val="800"/>
              </a:spcAft>
              <a:buNone/>
            </a:pPr>
            <a:r>
              <a:rPr lang="en" dirty="0"/>
              <a:t>So we use this data by performing data analysis that will draw insights for their bussiness problems and make predictions by building machinelearning models.</a:t>
            </a:r>
            <a:endParaRPr dirty="0"/>
          </a:p>
        </p:txBody>
      </p:sp>
      <p:sp>
        <p:nvSpPr>
          <p:cNvPr id="267" name="Google Shape;267;p19"/>
          <p:cNvSpPr txBox="1">
            <a:spLocks noGrp="1"/>
          </p:cNvSpPr>
          <p:nvPr>
            <p:ph type="body" idx="3"/>
          </p:nvPr>
        </p:nvSpPr>
        <p:spPr>
          <a:xfrm>
            <a:off x="5973091" y="1353950"/>
            <a:ext cx="2315700" cy="3418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a:solidFill>
                  <a:schemeClr val="accent1">
                    <a:lumMod val="75000"/>
                  </a:schemeClr>
                </a:solidFill>
              </a:rPr>
              <a:t>4. Market Size</a:t>
            </a:r>
            <a:endParaRPr b="1" dirty="0">
              <a:solidFill>
                <a:schemeClr val="accent1">
                  <a:lumMod val="75000"/>
                </a:schemeClr>
              </a:solidFill>
            </a:endParaRPr>
          </a:p>
          <a:p>
            <a:pPr marL="0" lvl="0" indent="0" algn="l" rtl="0">
              <a:spcBef>
                <a:spcPts val="800"/>
              </a:spcBef>
              <a:spcAft>
                <a:spcPts val="0"/>
              </a:spcAft>
              <a:buNone/>
            </a:pPr>
            <a:r>
              <a:rPr lang="en-US" dirty="0"/>
              <a:t>There is a huge market for these analytics technologies in local of our current city to a global Industries across the country like retails, shopping malls to Textile Industries and Mills.</a:t>
            </a:r>
            <a:endParaRPr dirty="0"/>
          </a:p>
          <a:p>
            <a:pPr marL="0" lvl="0" indent="0" algn="l" rtl="0">
              <a:spcBef>
                <a:spcPts val="800"/>
              </a:spcBef>
              <a:spcAft>
                <a:spcPts val="800"/>
              </a:spcAft>
              <a:buNone/>
            </a:pPr>
            <a:endParaRPr dirty="0"/>
          </a:p>
        </p:txBody>
      </p:sp>
      <p:sp>
        <p:nvSpPr>
          <p:cNvPr id="268" name="Google Shape;268;p19"/>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19"/>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Next Three points in a one go</a:t>
            </a:r>
            <a:endParaRPr dirty="0"/>
          </a:p>
        </p:txBody>
      </p:sp>
      <p:sp>
        <p:nvSpPr>
          <p:cNvPr id="265" name="Google Shape;265;p19"/>
          <p:cNvSpPr txBox="1">
            <a:spLocks noGrp="1"/>
          </p:cNvSpPr>
          <p:nvPr>
            <p:ph type="body" idx="1"/>
          </p:nvPr>
        </p:nvSpPr>
        <p:spPr>
          <a:xfrm>
            <a:off x="855300" y="1353949"/>
            <a:ext cx="2315700" cy="3664617"/>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a:solidFill>
                  <a:schemeClr val="accent1">
                    <a:lumMod val="75000"/>
                  </a:schemeClr>
                </a:solidFill>
              </a:rPr>
              <a:t>5. Business Model</a:t>
            </a:r>
            <a:endParaRPr b="1" dirty="0">
              <a:solidFill>
                <a:schemeClr val="accent1">
                  <a:lumMod val="75000"/>
                </a:schemeClr>
              </a:solidFill>
            </a:endParaRPr>
          </a:p>
          <a:p>
            <a:pPr marL="0" lvl="0" indent="0" algn="l" rtl="0">
              <a:spcBef>
                <a:spcPts val="800"/>
              </a:spcBef>
              <a:spcAft>
                <a:spcPts val="800"/>
              </a:spcAft>
              <a:buNone/>
            </a:pPr>
            <a:r>
              <a:rPr lang="en" dirty="0"/>
              <a:t>This basically discuss about how we make money. As we draw insights and make predictive analysis for the clients and charge them money for that.</a:t>
            </a:r>
            <a:endParaRPr dirty="0"/>
          </a:p>
        </p:txBody>
      </p:sp>
      <p:sp>
        <p:nvSpPr>
          <p:cNvPr id="266" name="Google Shape;266;p19"/>
          <p:cNvSpPr txBox="1">
            <a:spLocks noGrp="1"/>
          </p:cNvSpPr>
          <p:nvPr>
            <p:ph type="body" idx="2"/>
          </p:nvPr>
        </p:nvSpPr>
        <p:spPr>
          <a:xfrm>
            <a:off x="3414195" y="1353950"/>
            <a:ext cx="2391181" cy="3664616"/>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a:solidFill>
                  <a:schemeClr val="accent1">
                    <a:lumMod val="75000"/>
                  </a:schemeClr>
                </a:solidFill>
              </a:rPr>
              <a:t>6. Competition</a:t>
            </a:r>
            <a:endParaRPr b="1" dirty="0">
              <a:solidFill>
                <a:schemeClr val="accent1">
                  <a:lumMod val="75000"/>
                </a:schemeClr>
              </a:solidFill>
            </a:endParaRPr>
          </a:p>
          <a:p>
            <a:pPr marL="0" lvl="0" indent="0" algn="l" rtl="0">
              <a:spcBef>
                <a:spcPts val="800"/>
              </a:spcBef>
              <a:spcAft>
                <a:spcPts val="800"/>
              </a:spcAft>
              <a:buNone/>
            </a:pPr>
            <a:r>
              <a:rPr lang="en" dirty="0"/>
              <a:t>Since there is lot of demand for this technology so more and more requirement is there so competition is not a problem but we can be unique by advertise our client products along with analytics</a:t>
            </a:r>
            <a:endParaRPr dirty="0"/>
          </a:p>
        </p:txBody>
      </p:sp>
      <p:sp>
        <p:nvSpPr>
          <p:cNvPr id="267" name="Google Shape;267;p19"/>
          <p:cNvSpPr txBox="1">
            <a:spLocks noGrp="1"/>
          </p:cNvSpPr>
          <p:nvPr>
            <p:ph type="body" idx="3"/>
          </p:nvPr>
        </p:nvSpPr>
        <p:spPr>
          <a:xfrm>
            <a:off x="5973091" y="1353949"/>
            <a:ext cx="2391180" cy="3664615"/>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a:solidFill>
                  <a:schemeClr val="accent1">
                    <a:lumMod val="75000"/>
                  </a:schemeClr>
                </a:solidFill>
              </a:rPr>
              <a:t>7. Market Strategy/ Plan</a:t>
            </a:r>
            <a:endParaRPr b="1" dirty="0">
              <a:solidFill>
                <a:schemeClr val="accent1">
                  <a:lumMod val="75000"/>
                </a:schemeClr>
              </a:solidFill>
            </a:endParaRPr>
          </a:p>
          <a:p>
            <a:pPr marL="0" lvl="0" indent="0" algn="l" rtl="0">
              <a:spcBef>
                <a:spcPts val="800"/>
              </a:spcBef>
              <a:spcAft>
                <a:spcPts val="0"/>
              </a:spcAft>
              <a:buNone/>
            </a:pPr>
            <a:r>
              <a:rPr lang="en-US" dirty="0"/>
              <a:t>Along with performing analytics and predictions we can also offer courses to students and conduct workshops with colleges and with some organizations which are sources for our advertisements</a:t>
            </a:r>
            <a:endParaRPr dirty="0"/>
          </a:p>
          <a:p>
            <a:pPr marL="0" lvl="0" indent="0" algn="l" rtl="0">
              <a:spcBef>
                <a:spcPts val="800"/>
              </a:spcBef>
              <a:spcAft>
                <a:spcPts val="800"/>
              </a:spcAft>
              <a:buNone/>
            </a:pPr>
            <a:endParaRPr dirty="0"/>
          </a:p>
        </p:txBody>
      </p:sp>
      <p:sp>
        <p:nvSpPr>
          <p:cNvPr id="268" name="Google Shape;268;p19"/>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a:t>
            </a:fld>
            <a:endParaRPr/>
          </a:p>
        </p:txBody>
      </p:sp>
    </p:spTree>
    <p:extLst>
      <p:ext uri="{BB962C8B-B14F-4D97-AF65-F5344CB8AC3E}">
        <p14:creationId xmlns:p14="http://schemas.microsoft.com/office/powerpoint/2010/main" val="195357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19"/>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Next Three points in a one go</a:t>
            </a:r>
            <a:endParaRPr dirty="0"/>
          </a:p>
        </p:txBody>
      </p:sp>
      <p:sp>
        <p:nvSpPr>
          <p:cNvPr id="265" name="Google Shape;265;p19"/>
          <p:cNvSpPr txBox="1">
            <a:spLocks noGrp="1"/>
          </p:cNvSpPr>
          <p:nvPr>
            <p:ph type="body" idx="1"/>
          </p:nvPr>
        </p:nvSpPr>
        <p:spPr>
          <a:xfrm>
            <a:off x="855300" y="1353949"/>
            <a:ext cx="2315700" cy="3664617"/>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a:solidFill>
                  <a:schemeClr val="accent1">
                    <a:lumMod val="75000"/>
                  </a:schemeClr>
                </a:solidFill>
              </a:rPr>
              <a:t>8. Team</a:t>
            </a:r>
            <a:endParaRPr b="1" dirty="0">
              <a:solidFill>
                <a:schemeClr val="accent1">
                  <a:lumMod val="75000"/>
                </a:schemeClr>
              </a:solidFill>
            </a:endParaRPr>
          </a:p>
          <a:p>
            <a:pPr marL="0" lvl="0" indent="0" algn="l" rtl="0">
              <a:spcBef>
                <a:spcPts val="800"/>
              </a:spcBef>
              <a:spcAft>
                <a:spcPts val="800"/>
              </a:spcAft>
              <a:buNone/>
            </a:pPr>
            <a:r>
              <a:rPr lang="en" dirty="0"/>
              <a:t>We had a good team with all the required skills from all the required branches who have strong will power and great communication skills. Our Team is good at analytical skills which is mainly required.</a:t>
            </a:r>
            <a:endParaRPr dirty="0"/>
          </a:p>
        </p:txBody>
      </p:sp>
      <p:sp>
        <p:nvSpPr>
          <p:cNvPr id="266" name="Google Shape;266;p19"/>
          <p:cNvSpPr txBox="1">
            <a:spLocks noGrp="1"/>
          </p:cNvSpPr>
          <p:nvPr>
            <p:ph type="body" idx="2"/>
          </p:nvPr>
        </p:nvSpPr>
        <p:spPr>
          <a:xfrm>
            <a:off x="3414195" y="1353950"/>
            <a:ext cx="2391181" cy="3664616"/>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a:solidFill>
                  <a:schemeClr val="accent1">
                    <a:lumMod val="75000"/>
                  </a:schemeClr>
                </a:solidFill>
              </a:rPr>
              <a:t>9. Traction / Projections</a:t>
            </a:r>
            <a:endParaRPr b="1" dirty="0">
              <a:solidFill>
                <a:schemeClr val="accent1">
                  <a:lumMod val="75000"/>
                </a:schemeClr>
              </a:solidFill>
            </a:endParaRPr>
          </a:p>
          <a:p>
            <a:pPr marL="0" lvl="0" indent="0" algn="l" rtl="0">
              <a:spcBef>
                <a:spcPts val="800"/>
              </a:spcBef>
              <a:spcAft>
                <a:spcPts val="800"/>
              </a:spcAft>
              <a:buNone/>
            </a:pPr>
            <a:r>
              <a:rPr lang="en" dirty="0"/>
              <a:t>This is about what we have achieved till now.</a:t>
            </a:r>
            <a:r>
              <a:rPr lang="en-IN" dirty="0"/>
              <a:t>W</a:t>
            </a:r>
            <a:r>
              <a:rPr lang="en" dirty="0"/>
              <a:t>e have great skills in data science, ML, tableau,Analytics, webdevelopment, RPA, we are youtubers also, Top 30 performer of BI, SIH winners, Worked on 30+ real time projects. </a:t>
            </a:r>
            <a:endParaRPr dirty="0"/>
          </a:p>
        </p:txBody>
      </p:sp>
      <p:sp>
        <p:nvSpPr>
          <p:cNvPr id="267" name="Google Shape;267;p19"/>
          <p:cNvSpPr txBox="1">
            <a:spLocks noGrp="1"/>
          </p:cNvSpPr>
          <p:nvPr>
            <p:ph type="body" idx="3"/>
          </p:nvPr>
        </p:nvSpPr>
        <p:spPr>
          <a:xfrm>
            <a:off x="5973091" y="1353949"/>
            <a:ext cx="2391180" cy="3664615"/>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a:solidFill>
                  <a:schemeClr val="accent1">
                    <a:lumMod val="75000"/>
                  </a:schemeClr>
                </a:solidFill>
              </a:rPr>
              <a:t>10. Needs</a:t>
            </a:r>
            <a:endParaRPr b="1" dirty="0">
              <a:solidFill>
                <a:schemeClr val="accent1">
                  <a:lumMod val="75000"/>
                </a:schemeClr>
              </a:solidFill>
            </a:endParaRPr>
          </a:p>
          <a:p>
            <a:pPr marL="0" lvl="0" indent="0" algn="l" rtl="0">
              <a:spcBef>
                <a:spcPts val="800"/>
              </a:spcBef>
              <a:spcAft>
                <a:spcPts val="0"/>
              </a:spcAft>
              <a:buNone/>
            </a:pPr>
            <a:r>
              <a:rPr lang="en-US" dirty="0"/>
              <a:t>This is about what will be the cost and what are the requirements for this. This requires a low budget as all of our working software are open source and do not need much high configuration hardware and servers.</a:t>
            </a:r>
            <a:endParaRPr dirty="0"/>
          </a:p>
          <a:p>
            <a:pPr marL="0" lvl="0" indent="0" algn="l" rtl="0">
              <a:spcBef>
                <a:spcPts val="800"/>
              </a:spcBef>
              <a:spcAft>
                <a:spcPts val="800"/>
              </a:spcAft>
              <a:buNone/>
            </a:pPr>
            <a:endParaRPr dirty="0"/>
          </a:p>
        </p:txBody>
      </p:sp>
      <p:sp>
        <p:nvSpPr>
          <p:cNvPr id="268" name="Google Shape;268;p19"/>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1949966605"/>
      </p:ext>
    </p:extLst>
  </p:cSld>
  <p:clrMapOvr>
    <a:masterClrMapping/>
  </p:clrMapOvr>
</p:sld>
</file>

<file path=ppt/theme/theme1.xml><?xml version="1.0" encoding="utf-8"?>
<a:theme xmlns:a="http://schemas.openxmlformats.org/drawingml/2006/main" name="Minola template">
  <a:themeElements>
    <a:clrScheme name="Custom 347">
      <a:dk1>
        <a:srgbClr val="FFFFFF"/>
      </a:dk1>
      <a:lt1>
        <a:srgbClr val="0E0918"/>
      </a:lt1>
      <a:dk2>
        <a:srgbClr val="D1C8DA"/>
      </a:dk2>
      <a:lt2>
        <a:srgbClr val="8870A0"/>
      </a:lt2>
      <a:accent1>
        <a:srgbClr val="FF9E44"/>
      </a:accent1>
      <a:accent2>
        <a:srgbClr val="FF4093"/>
      </a:accent2>
      <a:accent3>
        <a:srgbClr val="C06EE2"/>
      </a:accent3>
      <a:accent4>
        <a:srgbClr val="5AA5DA"/>
      </a:accent4>
      <a:accent5>
        <a:srgbClr val="572D7E"/>
      </a:accent5>
      <a:accent6>
        <a:srgbClr val="0E091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1319</TotalTime>
  <Words>698</Words>
  <Application>Microsoft Office PowerPoint</Application>
  <PresentationFormat>On-screen Show (16:9)</PresentationFormat>
  <Paragraphs>81</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Barlow Light</vt:lpstr>
      <vt:lpstr>Barlow</vt:lpstr>
      <vt:lpstr>Calibri</vt:lpstr>
      <vt:lpstr>Arial</vt:lpstr>
      <vt:lpstr>Minola template</vt:lpstr>
      <vt:lpstr>OUR STARTUP ANALYTICS PRO Insight as a capital</vt:lpstr>
      <vt:lpstr>A Look on Data Generation every day</vt:lpstr>
      <vt:lpstr>How to use this data</vt:lpstr>
      <vt:lpstr>PowerPoint Presentation</vt:lpstr>
      <vt:lpstr>My 10 points to discuss</vt:lpstr>
      <vt:lpstr>1. Elevator Pitch</vt:lpstr>
      <vt:lpstr>Next Three points in a one go</vt:lpstr>
      <vt:lpstr>Next Three points in a one go</vt:lpstr>
      <vt:lpstr>Next Three points in a one go</vt:lpstr>
      <vt:lpstr>PowerPoint Presentation</vt:lpstr>
      <vt:lpstr>PowerPoint Presentation</vt:lpstr>
      <vt:lpstr> Some of my workings</vt:lpstr>
      <vt:lpstr>Thankyou</vt:lpstr>
      <vt:lpstr>Contact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Dell</dc:creator>
  <cp:lastModifiedBy>uday sandeep</cp:lastModifiedBy>
  <cp:revision>13</cp:revision>
  <dcterms:modified xsi:type="dcterms:W3CDTF">2021-10-18T21:54:39Z</dcterms:modified>
</cp:coreProperties>
</file>